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70" r:id="rId5"/>
    <p:sldId id="258" r:id="rId6"/>
    <p:sldId id="269" r:id="rId7"/>
    <p:sldId id="257" r:id="rId8"/>
    <p:sldId id="256" r:id="rId9"/>
    <p:sldId id="268" r:id="rId10"/>
    <p:sldId id="271" r:id="rId11"/>
    <p:sldId id="262" r:id="rId12"/>
    <p:sldId id="263" r:id="rId13"/>
    <p:sldId id="264" r:id="rId14"/>
    <p:sldId id="265" r:id="rId15"/>
    <p:sldId id="267" r:id="rId16"/>
    <p:sldId id="274" r:id="rId17"/>
    <p:sldId id="266" r:id="rId18"/>
    <p:sldId id="276" r:id="rId19"/>
    <p:sldId id="273" r:id="rId20"/>
  </p:sldIdLst>
  <p:sldSz cx="10972800" cy="91440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88" y="84"/>
      </p:cViewPr>
      <p:guideLst>
        <p:guide orient="horz" pos="288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3200">
                <a:latin typeface="NikoshBAN" pitchFamily="2" charset="0"/>
                <a:cs typeface="NikoshBAN" pitchFamily="2" charset="0"/>
              </a:defRPr>
            </a:pPr>
            <a:r>
              <a:rPr lang="en-US" sz="40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0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পাঁচভাগে</a:t>
            </a:r>
            <a:r>
              <a:rPr lang="en-US" sz="40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aseline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c:rich>
      </c:tx>
      <c:layout>
        <c:manualLayout>
          <c:xMode val="edge"/>
          <c:yMode val="edge"/>
          <c:x val="0.30532563560151998"/>
          <c:y val="5.21226638838820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506453317679679E-2"/>
          <c:y val="0.11431144634562479"/>
          <c:w val="0.98249354668232036"/>
          <c:h val="0.68270487747391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অতি নিচু ভুমি</c:v>
                </c:pt>
                <c:pt idx="1">
                  <c:v>নিচু ভুমি</c:v>
                </c:pt>
                <c:pt idx="2">
                  <c:v>মাঝারি নিচু ভূমি</c:v>
                </c:pt>
                <c:pt idx="3">
                  <c:v>মাঝারি উঁচু ভূমি</c:v>
                </c:pt>
                <c:pt idx="4">
                  <c:v>উঁচু ভুমি</c:v>
                </c:pt>
              </c:strCache>
            </c:strRef>
          </c:cat>
          <c:val>
            <c:numRef>
              <c:f>Sheet1!$B$2:$B$6</c:f>
              <c:numCache>
                <c:formatCode>[$-5000445]0.#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 formatCode="[$-5000445]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809192"/>
        <c:axId val="291803704"/>
      </c:barChart>
      <c:catAx>
        <c:axId val="291809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 i="0" baseline="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91803704"/>
        <c:crosses val="autoZero"/>
        <c:auto val="1"/>
        <c:lblAlgn val="ctr"/>
        <c:lblOffset val="100"/>
        <c:noMultiLvlLbl val="0"/>
      </c:catAx>
      <c:valAx>
        <c:axId val="291803704"/>
        <c:scaling>
          <c:orientation val="minMax"/>
        </c:scaling>
        <c:delete val="1"/>
        <c:axPos val="l"/>
        <c:majorGridlines/>
        <c:numFmt formatCode="[$-5000445]0.#" sourceLinked="1"/>
        <c:majorTickMark val="out"/>
        <c:minorTickMark val="none"/>
        <c:tickLblPos val="nextTo"/>
        <c:crossAx val="291809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1CEFD-B2D8-4212-8958-46FBFE2EE5C2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150506-9071-44F1-B366-6E4659E0AC88}">
      <dgm:prSet phldrT="[Text]" custT="1"/>
      <dgm:spPr/>
      <dgm:t>
        <a:bodyPr/>
        <a:lstStyle/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বিষয়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2DC8E8A3-079B-4102-8B1A-194372CF6694}" type="parTrans" cxnId="{463602E8-862B-49F9-AB29-C4B12282FEFF}">
      <dgm:prSet/>
      <dgm:spPr/>
      <dgm:t>
        <a:bodyPr/>
        <a:lstStyle/>
        <a:p>
          <a:endParaRPr lang="en-US"/>
        </a:p>
      </dgm:t>
    </dgm:pt>
    <dgm:pt modelId="{B1BA3ED3-784D-470F-88D2-C217195ADBF2}" type="sibTrans" cxnId="{463602E8-862B-49F9-AB29-C4B12282FEFF}">
      <dgm:prSet/>
      <dgm:spPr/>
      <dgm:t>
        <a:bodyPr/>
        <a:lstStyle/>
        <a:p>
          <a:endParaRPr lang="en-US"/>
        </a:p>
      </dgm:t>
    </dgm:pt>
    <dgm:pt modelId="{D0935910-C630-4C7B-96AB-92249B8EE14A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ভূমি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9AEFD6C4-1888-47E2-BFB4-55FE577C036D}" type="parTrans" cxnId="{4EF8AC95-99A6-44CD-822C-3AC4B059716E}">
      <dgm:prSet/>
      <dgm:spPr/>
      <dgm:t>
        <a:bodyPr/>
        <a:lstStyle/>
        <a:p>
          <a:endParaRPr lang="en-US"/>
        </a:p>
      </dgm:t>
    </dgm:pt>
    <dgm:pt modelId="{59AB933A-15B2-4D3F-84AD-5099E075C5B2}" type="sibTrans" cxnId="{4EF8AC95-99A6-44CD-822C-3AC4B059716E}">
      <dgm:prSet/>
      <dgm:spPr/>
      <dgm:t>
        <a:bodyPr/>
        <a:lstStyle/>
        <a:p>
          <a:endParaRPr lang="en-US"/>
        </a:p>
      </dgm:t>
    </dgm:pt>
    <dgm:pt modelId="{46F3B7B9-0C53-4DBF-8701-3AEDE21F18CE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কৃষি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আবহাওয়া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017016A-11C7-4230-A6D1-5137A3D86B6B}" type="parTrans" cxnId="{DB89C07D-CBBC-438A-A6B2-C82C406396CF}">
      <dgm:prSet/>
      <dgm:spPr/>
      <dgm:t>
        <a:bodyPr/>
        <a:lstStyle/>
        <a:p>
          <a:endParaRPr lang="en-US"/>
        </a:p>
      </dgm:t>
    </dgm:pt>
    <dgm:pt modelId="{4DD5CEEF-F781-4EC5-8866-BFDDFAB2E20A}" type="sibTrans" cxnId="{DB89C07D-CBBC-438A-A6B2-C82C406396CF}">
      <dgm:prSet/>
      <dgm:spPr/>
      <dgm:t>
        <a:bodyPr/>
        <a:lstStyle/>
        <a:p>
          <a:endParaRPr lang="en-US"/>
        </a:p>
      </dgm:t>
    </dgm:pt>
    <dgm:pt modelId="{D757194E-91FD-4C5A-A037-CCBCD7461A68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মৃত্তিকা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6701B45F-EE58-421A-A96D-5A5D6AD98D18}" type="parTrans" cxnId="{B33923A3-C3CB-45BF-9758-D8B39DA22DF3}">
      <dgm:prSet/>
      <dgm:spPr/>
      <dgm:t>
        <a:bodyPr/>
        <a:lstStyle/>
        <a:p>
          <a:endParaRPr lang="en-US"/>
        </a:p>
      </dgm:t>
    </dgm:pt>
    <dgm:pt modelId="{ED8317CF-FD4E-46DF-982C-2FF646439548}" type="sibTrans" cxnId="{B33923A3-C3CB-45BF-9758-D8B39DA22DF3}">
      <dgm:prSet/>
      <dgm:spPr/>
      <dgm:t>
        <a:bodyPr/>
        <a:lstStyle/>
        <a:p>
          <a:endParaRPr lang="en-US"/>
        </a:p>
      </dgm:t>
    </dgm:pt>
    <dgm:pt modelId="{2BCBFBC9-F2A1-414C-811B-FC502F91AB13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পানি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পরিস্থিতি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6199FCB-BF24-428D-B8A8-ACDCD6DEC5DA}" type="parTrans" cxnId="{DC23224B-EC03-4CE9-B36C-6CEE4E763D5D}">
      <dgm:prSet/>
      <dgm:spPr/>
      <dgm:t>
        <a:bodyPr/>
        <a:lstStyle/>
        <a:p>
          <a:endParaRPr lang="en-US"/>
        </a:p>
      </dgm:t>
    </dgm:pt>
    <dgm:pt modelId="{D848C99C-39C8-437E-BC2B-CAF1CC584256}" type="sibTrans" cxnId="{DC23224B-EC03-4CE9-B36C-6CEE4E763D5D}">
      <dgm:prSet/>
      <dgm:spPr/>
      <dgm:t>
        <a:bodyPr/>
        <a:lstStyle/>
        <a:p>
          <a:endParaRPr lang="en-US"/>
        </a:p>
      </dgm:t>
    </dgm:pt>
    <dgm:pt modelId="{B6CD7738-554E-484E-A0E3-FC5D38345D96}" type="pres">
      <dgm:prSet presAssocID="{EEA1CEFD-B2D8-4212-8958-46FBFE2EE5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2FA9A-54A4-4084-84DF-3291017D157E}" type="pres">
      <dgm:prSet presAssocID="{CF150506-9071-44F1-B366-6E4659E0AC88}" presName="centerShape" presStyleLbl="node0" presStyleIdx="0" presStyleCnt="1" custScaleX="135435"/>
      <dgm:spPr/>
      <dgm:t>
        <a:bodyPr/>
        <a:lstStyle/>
        <a:p>
          <a:endParaRPr lang="en-US"/>
        </a:p>
      </dgm:t>
    </dgm:pt>
    <dgm:pt modelId="{424F099C-1742-43B1-9289-999CC81A1C3C}" type="pres">
      <dgm:prSet presAssocID="{9AEFD6C4-1888-47E2-BFB4-55FE577C036D}" presName="Name9" presStyleLbl="parChTrans1D2" presStyleIdx="0" presStyleCnt="4"/>
      <dgm:spPr/>
      <dgm:t>
        <a:bodyPr/>
        <a:lstStyle/>
        <a:p>
          <a:endParaRPr lang="en-US"/>
        </a:p>
      </dgm:t>
    </dgm:pt>
    <dgm:pt modelId="{F0AE1D35-73BC-4516-BD74-3402928C1B49}" type="pres">
      <dgm:prSet presAssocID="{9AEFD6C4-1888-47E2-BFB4-55FE577C036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1234DFB-817E-492E-8BD3-3392AD070468}" type="pres">
      <dgm:prSet presAssocID="{D0935910-C630-4C7B-96AB-92249B8EE14A}" presName="node" presStyleLbl="node1" presStyleIdx="0" presStyleCnt="4" custRadScaleRad="89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E9526-5DD2-4119-8A4E-A97E0C3CB02B}" type="pres">
      <dgm:prSet presAssocID="{9017016A-11C7-4230-A6D1-5137A3D86B6B}" presName="Name9" presStyleLbl="parChTrans1D2" presStyleIdx="1" presStyleCnt="4"/>
      <dgm:spPr/>
      <dgm:t>
        <a:bodyPr/>
        <a:lstStyle/>
        <a:p>
          <a:endParaRPr lang="en-US"/>
        </a:p>
      </dgm:t>
    </dgm:pt>
    <dgm:pt modelId="{35719397-89F0-4EB6-9643-849A7F1416F3}" type="pres">
      <dgm:prSet presAssocID="{9017016A-11C7-4230-A6D1-5137A3D86B6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F3563CE-5FE2-4EB2-A51C-C9D3FF98993A}" type="pres">
      <dgm:prSet presAssocID="{46F3B7B9-0C53-4DBF-8701-3AEDE21F18CE}" presName="node" presStyleLbl="node1" presStyleIdx="1" presStyleCnt="4" custRadScaleRad="108174" custRadScaleInc="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9DF33-7625-4C95-B597-6394B7DBC97F}" type="pres">
      <dgm:prSet presAssocID="{6701B45F-EE58-421A-A96D-5A5D6AD98D18}" presName="Name9" presStyleLbl="parChTrans1D2" presStyleIdx="2" presStyleCnt="4"/>
      <dgm:spPr/>
      <dgm:t>
        <a:bodyPr/>
        <a:lstStyle/>
        <a:p>
          <a:endParaRPr lang="en-US"/>
        </a:p>
      </dgm:t>
    </dgm:pt>
    <dgm:pt modelId="{DB9037D2-3805-47A6-BEA0-3156F047F38F}" type="pres">
      <dgm:prSet presAssocID="{6701B45F-EE58-421A-A96D-5A5D6AD98D1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FB241E3-736F-44EB-BA74-9235F2E4DE11}" type="pres">
      <dgm:prSet presAssocID="{D757194E-91FD-4C5A-A037-CCBCD7461A68}" presName="node" presStyleLbl="node1" presStyleIdx="2" presStyleCnt="4" custRadScaleRad="89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2135B-75F2-4272-A8A2-E878FBF91A5D}" type="pres">
      <dgm:prSet presAssocID="{B6199FCB-BF24-428D-B8A8-ACDCD6DEC5DA}" presName="Name9" presStyleLbl="parChTrans1D2" presStyleIdx="3" presStyleCnt="4"/>
      <dgm:spPr/>
      <dgm:t>
        <a:bodyPr/>
        <a:lstStyle/>
        <a:p>
          <a:endParaRPr lang="en-US"/>
        </a:p>
      </dgm:t>
    </dgm:pt>
    <dgm:pt modelId="{A27247A1-E07D-4849-A7DE-282459C58463}" type="pres">
      <dgm:prSet presAssocID="{B6199FCB-BF24-428D-B8A8-ACDCD6DEC5D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0C669D9-69AC-457C-A50F-40A3A7DB2D9D}" type="pres">
      <dgm:prSet presAssocID="{2BCBFBC9-F2A1-414C-811B-FC502F91AB13}" presName="node" presStyleLbl="node1" presStyleIdx="3" presStyleCnt="4" custRadScaleRad="107520" custRadScaleInc="-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8AC95-99A6-44CD-822C-3AC4B059716E}" srcId="{CF150506-9071-44F1-B366-6E4659E0AC88}" destId="{D0935910-C630-4C7B-96AB-92249B8EE14A}" srcOrd="0" destOrd="0" parTransId="{9AEFD6C4-1888-47E2-BFB4-55FE577C036D}" sibTransId="{59AB933A-15B2-4D3F-84AD-5099E075C5B2}"/>
    <dgm:cxn modelId="{9A722802-D94F-4D74-A947-7A1B6EE875D2}" type="presOf" srcId="{D757194E-91FD-4C5A-A037-CCBCD7461A68}" destId="{7FB241E3-736F-44EB-BA74-9235F2E4DE11}" srcOrd="0" destOrd="0" presId="urn:microsoft.com/office/officeart/2005/8/layout/radial1"/>
    <dgm:cxn modelId="{B33923A3-C3CB-45BF-9758-D8B39DA22DF3}" srcId="{CF150506-9071-44F1-B366-6E4659E0AC88}" destId="{D757194E-91FD-4C5A-A037-CCBCD7461A68}" srcOrd="2" destOrd="0" parTransId="{6701B45F-EE58-421A-A96D-5A5D6AD98D18}" sibTransId="{ED8317CF-FD4E-46DF-982C-2FF646439548}"/>
    <dgm:cxn modelId="{463602E8-862B-49F9-AB29-C4B12282FEFF}" srcId="{EEA1CEFD-B2D8-4212-8958-46FBFE2EE5C2}" destId="{CF150506-9071-44F1-B366-6E4659E0AC88}" srcOrd="0" destOrd="0" parTransId="{2DC8E8A3-079B-4102-8B1A-194372CF6694}" sibTransId="{B1BA3ED3-784D-470F-88D2-C217195ADBF2}"/>
    <dgm:cxn modelId="{A6C55729-BF48-4A10-BF36-5EFF86D11340}" type="presOf" srcId="{9017016A-11C7-4230-A6D1-5137A3D86B6B}" destId="{499E9526-5DD2-4119-8A4E-A97E0C3CB02B}" srcOrd="0" destOrd="0" presId="urn:microsoft.com/office/officeart/2005/8/layout/radial1"/>
    <dgm:cxn modelId="{2BB39318-5BB3-43BE-A54B-E8EC1FA880CD}" type="presOf" srcId="{6701B45F-EE58-421A-A96D-5A5D6AD98D18}" destId="{0479DF33-7625-4C95-B597-6394B7DBC97F}" srcOrd="0" destOrd="0" presId="urn:microsoft.com/office/officeart/2005/8/layout/radial1"/>
    <dgm:cxn modelId="{71DDF332-5CA5-4C68-A122-7F1FD5FF89AF}" type="presOf" srcId="{46F3B7B9-0C53-4DBF-8701-3AEDE21F18CE}" destId="{2F3563CE-5FE2-4EB2-A51C-C9D3FF98993A}" srcOrd="0" destOrd="0" presId="urn:microsoft.com/office/officeart/2005/8/layout/radial1"/>
    <dgm:cxn modelId="{6FBE1794-9A5B-4E3B-9817-F7374AD628CD}" type="presOf" srcId="{9AEFD6C4-1888-47E2-BFB4-55FE577C036D}" destId="{F0AE1D35-73BC-4516-BD74-3402928C1B49}" srcOrd="1" destOrd="0" presId="urn:microsoft.com/office/officeart/2005/8/layout/radial1"/>
    <dgm:cxn modelId="{47239A6F-910A-4A66-8BD5-4FD1CF56A932}" type="presOf" srcId="{9017016A-11C7-4230-A6D1-5137A3D86B6B}" destId="{35719397-89F0-4EB6-9643-849A7F1416F3}" srcOrd="1" destOrd="0" presId="urn:microsoft.com/office/officeart/2005/8/layout/radial1"/>
    <dgm:cxn modelId="{DC23224B-EC03-4CE9-B36C-6CEE4E763D5D}" srcId="{CF150506-9071-44F1-B366-6E4659E0AC88}" destId="{2BCBFBC9-F2A1-414C-811B-FC502F91AB13}" srcOrd="3" destOrd="0" parTransId="{B6199FCB-BF24-428D-B8A8-ACDCD6DEC5DA}" sibTransId="{D848C99C-39C8-437E-BC2B-CAF1CC584256}"/>
    <dgm:cxn modelId="{03831729-0973-4B5F-AF9B-0F57892490B0}" type="presOf" srcId="{B6199FCB-BF24-428D-B8A8-ACDCD6DEC5DA}" destId="{77D2135B-75F2-4272-A8A2-E878FBF91A5D}" srcOrd="0" destOrd="0" presId="urn:microsoft.com/office/officeart/2005/8/layout/radial1"/>
    <dgm:cxn modelId="{D5E6C8DB-B7DB-4D56-AD95-39606FDA7BEF}" type="presOf" srcId="{B6199FCB-BF24-428D-B8A8-ACDCD6DEC5DA}" destId="{A27247A1-E07D-4849-A7DE-282459C58463}" srcOrd="1" destOrd="0" presId="urn:microsoft.com/office/officeart/2005/8/layout/radial1"/>
    <dgm:cxn modelId="{1A56D7C2-1B6B-4CAE-B219-38BCE9103653}" type="presOf" srcId="{EEA1CEFD-B2D8-4212-8958-46FBFE2EE5C2}" destId="{B6CD7738-554E-484E-A0E3-FC5D38345D96}" srcOrd="0" destOrd="0" presId="urn:microsoft.com/office/officeart/2005/8/layout/radial1"/>
    <dgm:cxn modelId="{3D224837-C84A-4DEF-81E5-873382964046}" type="presOf" srcId="{6701B45F-EE58-421A-A96D-5A5D6AD98D18}" destId="{DB9037D2-3805-47A6-BEA0-3156F047F38F}" srcOrd="1" destOrd="0" presId="urn:microsoft.com/office/officeart/2005/8/layout/radial1"/>
    <dgm:cxn modelId="{9786B7D5-21BC-4940-BB7B-0961EFDCE5EA}" type="presOf" srcId="{D0935910-C630-4C7B-96AB-92249B8EE14A}" destId="{31234DFB-817E-492E-8BD3-3392AD070468}" srcOrd="0" destOrd="0" presId="urn:microsoft.com/office/officeart/2005/8/layout/radial1"/>
    <dgm:cxn modelId="{FC5B0D51-3504-4F14-95C3-D5284A0ED2F7}" type="presOf" srcId="{CF150506-9071-44F1-B366-6E4659E0AC88}" destId="{7812FA9A-54A4-4084-84DF-3291017D157E}" srcOrd="0" destOrd="0" presId="urn:microsoft.com/office/officeart/2005/8/layout/radial1"/>
    <dgm:cxn modelId="{B9916CD0-36F2-4531-85DA-3449F61BC9FA}" type="presOf" srcId="{9AEFD6C4-1888-47E2-BFB4-55FE577C036D}" destId="{424F099C-1742-43B1-9289-999CC81A1C3C}" srcOrd="0" destOrd="0" presId="urn:microsoft.com/office/officeart/2005/8/layout/radial1"/>
    <dgm:cxn modelId="{CBA5F5CA-2305-4936-8205-207C14B85F6C}" type="presOf" srcId="{2BCBFBC9-F2A1-414C-811B-FC502F91AB13}" destId="{F0C669D9-69AC-457C-A50F-40A3A7DB2D9D}" srcOrd="0" destOrd="0" presId="urn:microsoft.com/office/officeart/2005/8/layout/radial1"/>
    <dgm:cxn modelId="{DB89C07D-CBBC-438A-A6B2-C82C406396CF}" srcId="{CF150506-9071-44F1-B366-6E4659E0AC88}" destId="{46F3B7B9-0C53-4DBF-8701-3AEDE21F18CE}" srcOrd="1" destOrd="0" parTransId="{9017016A-11C7-4230-A6D1-5137A3D86B6B}" sibTransId="{4DD5CEEF-F781-4EC5-8866-BFDDFAB2E20A}"/>
    <dgm:cxn modelId="{6FD5A219-F2B7-424D-943E-D8E6A797BB6B}" type="presParOf" srcId="{B6CD7738-554E-484E-A0E3-FC5D38345D96}" destId="{7812FA9A-54A4-4084-84DF-3291017D157E}" srcOrd="0" destOrd="0" presId="urn:microsoft.com/office/officeart/2005/8/layout/radial1"/>
    <dgm:cxn modelId="{C297E3BF-EFFF-4F2D-8E8F-461641492496}" type="presParOf" srcId="{B6CD7738-554E-484E-A0E3-FC5D38345D96}" destId="{424F099C-1742-43B1-9289-999CC81A1C3C}" srcOrd="1" destOrd="0" presId="urn:microsoft.com/office/officeart/2005/8/layout/radial1"/>
    <dgm:cxn modelId="{BA019AEB-979D-4054-8559-22553EAB1B7C}" type="presParOf" srcId="{424F099C-1742-43B1-9289-999CC81A1C3C}" destId="{F0AE1D35-73BC-4516-BD74-3402928C1B49}" srcOrd="0" destOrd="0" presId="urn:microsoft.com/office/officeart/2005/8/layout/radial1"/>
    <dgm:cxn modelId="{766AD8B5-E49C-4D37-A9B9-E1548E8AD0DE}" type="presParOf" srcId="{B6CD7738-554E-484E-A0E3-FC5D38345D96}" destId="{31234DFB-817E-492E-8BD3-3392AD070468}" srcOrd="2" destOrd="0" presId="urn:microsoft.com/office/officeart/2005/8/layout/radial1"/>
    <dgm:cxn modelId="{BDC88017-AF50-4CE6-9BB6-2234C8DBBBF5}" type="presParOf" srcId="{B6CD7738-554E-484E-A0E3-FC5D38345D96}" destId="{499E9526-5DD2-4119-8A4E-A97E0C3CB02B}" srcOrd="3" destOrd="0" presId="urn:microsoft.com/office/officeart/2005/8/layout/radial1"/>
    <dgm:cxn modelId="{26BC1135-AC88-46B9-8F30-DDA2EF238F0C}" type="presParOf" srcId="{499E9526-5DD2-4119-8A4E-A97E0C3CB02B}" destId="{35719397-89F0-4EB6-9643-849A7F1416F3}" srcOrd="0" destOrd="0" presId="urn:microsoft.com/office/officeart/2005/8/layout/radial1"/>
    <dgm:cxn modelId="{6950A5FB-57E1-4078-A8B0-BF0AB7C22FCE}" type="presParOf" srcId="{B6CD7738-554E-484E-A0E3-FC5D38345D96}" destId="{2F3563CE-5FE2-4EB2-A51C-C9D3FF98993A}" srcOrd="4" destOrd="0" presId="urn:microsoft.com/office/officeart/2005/8/layout/radial1"/>
    <dgm:cxn modelId="{774FC89F-5618-412C-AF16-D1D6C4FBB1CE}" type="presParOf" srcId="{B6CD7738-554E-484E-A0E3-FC5D38345D96}" destId="{0479DF33-7625-4C95-B597-6394B7DBC97F}" srcOrd="5" destOrd="0" presId="urn:microsoft.com/office/officeart/2005/8/layout/radial1"/>
    <dgm:cxn modelId="{B9851A20-88FB-44D4-A857-1E667EDDF855}" type="presParOf" srcId="{0479DF33-7625-4C95-B597-6394B7DBC97F}" destId="{DB9037D2-3805-47A6-BEA0-3156F047F38F}" srcOrd="0" destOrd="0" presId="urn:microsoft.com/office/officeart/2005/8/layout/radial1"/>
    <dgm:cxn modelId="{6C1D4AF9-CB18-4CCB-B1FE-65B7E03753A9}" type="presParOf" srcId="{B6CD7738-554E-484E-A0E3-FC5D38345D96}" destId="{7FB241E3-736F-44EB-BA74-9235F2E4DE11}" srcOrd="6" destOrd="0" presId="urn:microsoft.com/office/officeart/2005/8/layout/radial1"/>
    <dgm:cxn modelId="{90A31D6B-0F6E-436A-8909-96D85CF946CD}" type="presParOf" srcId="{B6CD7738-554E-484E-A0E3-FC5D38345D96}" destId="{77D2135B-75F2-4272-A8A2-E878FBF91A5D}" srcOrd="7" destOrd="0" presId="urn:microsoft.com/office/officeart/2005/8/layout/radial1"/>
    <dgm:cxn modelId="{30E21026-3315-45E2-B7B0-43B4178D934F}" type="presParOf" srcId="{77D2135B-75F2-4272-A8A2-E878FBF91A5D}" destId="{A27247A1-E07D-4849-A7DE-282459C58463}" srcOrd="0" destOrd="0" presId="urn:microsoft.com/office/officeart/2005/8/layout/radial1"/>
    <dgm:cxn modelId="{6CA8201F-F177-4CEE-A118-415CAD159618}" type="presParOf" srcId="{B6CD7738-554E-484E-A0E3-FC5D38345D96}" destId="{F0C669D9-69AC-457C-A50F-40A3A7DB2D9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90B6F-2B89-4C86-931C-FB6CFE52014B}" type="doc">
      <dgm:prSet loTypeId="urn:microsoft.com/office/officeart/2005/8/layout/hierarchy2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E39980-03F4-4761-8E68-37033752B014}">
      <dgm:prSet phldrT="[Text]" custT="1"/>
      <dgm:spPr/>
      <dgm:t>
        <a:bodyPr/>
        <a:lstStyle/>
        <a:p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আবহাওয়ার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বিষয়</a:t>
          </a:r>
          <a:endParaRPr lang="en-US" sz="4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1796B4D6-7495-4523-A11A-8572845F5964}" type="parTrans" cxnId="{22C02128-7C1F-4BE4-9013-52C87D223C3F}">
      <dgm:prSet/>
      <dgm:spPr/>
      <dgm:t>
        <a:bodyPr/>
        <a:lstStyle/>
        <a:p>
          <a:endParaRPr lang="en-US"/>
        </a:p>
      </dgm:t>
    </dgm:pt>
    <dgm:pt modelId="{6E02A982-4557-4E9E-9BAF-22F716D8CB73}" type="sibTrans" cxnId="{22C02128-7C1F-4BE4-9013-52C87D223C3F}">
      <dgm:prSet/>
      <dgm:spPr/>
      <dgm:t>
        <a:bodyPr/>
        <a:lstStyle/>
        <a:p>
          <a:endParaRPr lang="en-US"/>
        </a:p>
      </dgm:t>
    </dgm:pt>
    <dgm:pt modelId="{8EE87A6B-8E5A-4FE9-94CC-FE8AF6C85D0B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খরিপ-পূর্ব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আবহাওয়া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4645E31-7A9D-4E87-B3F8-2D2E7BB1F6CC}" type="parTrans" cxnId="{84B78218-52BC-4FAD-93E2-71A39DF1EBC8}">
      <dgm:prSet/>
      <dgm:spPr/>
      <dgm:t>
        <a:bodyPr/>
        <a:lstStyle/>
        <a:p>
          <a:endParaRPr lang="en-US"/>
        </a:p>
      </dgm:t>
    </dgm:pt>
    <dgm:pt modelId="{D025C8F4-933A-442B-A76F-A8A53C2601CD}" type="sibTrans" cxnId="{84B78218-52BC-4FAD-93E2-71A39DF1EBC8}">
      <dgm:prSet/>
      <dgm:spPr/>
      <dgm:t>
        <a:bodyPr/>
        <a:lstStyle/>
        <a:p>
          <a:endParaRPr lang="en-US"/>
        </a:p>
      </dgm:t>
    </dgm:pt>
    <dgm:pt modelId="{0380DBCB-3231-4311-BB84-B355543E1B04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খরিপ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আবহাওয়া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FCFD4ED-2F8B-43EB-B5E6-2916592BBAB1}" type="parTrans" cxnId="{5993247A-9CCA-464B-B26C-9EF510AA5A82}">
      <dgm:prSet/>
      <dgm:spPr/>
      <dgm:t>
        <a:bodyPr/>
        <a:lstStyle/>
        <a:p>
          <a:endParaRPr lang="en-US"/>
        </a:p>
      </dgm:t>
    </dgm:pt>
    <dgm:pt modelId="{E55E9F08-0E22-42C6-88D5-70B4FDAD2E17}" type="sibTrans" cxnId="{5993247A-9CCA-464B-B26C-9EF510AA5A82}">
      <dgm:prSet/>
      <dgm:spPr/>
      <dgm:t>
        <a:bodyPr/>
        <a:lstStyle/>
        <a:p>
          <a:endParaRPr lang="en-US"/>
        </a:p>
      </dgm:t>
    </dgm:pt>
    <dgm:pt modelId="{BFAA4766-2E5A-4204-A523-34A4798D6284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চরম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তাপমাত্রা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92B4D21-57BF-4DC7-8BFE-9609AA930582}" type="parTrans" cxnId="{F74ACD96-63A3-4103-9543-DDF9CDC62BCB}">
      <dgm:prSet/>
      <dgm:spPr/>
      <dgm:t>
        <a:bodyPr/>
        <a:lstStyle/>
        <a:p>
          <a:endParaRPr lang="en-US"/>
        </a:p>
      </dgm:t>
    </dgm:pt>
    <dgm:pt modelId="{EF51AE87-5A4F-46B9-AF03-31D38F735943}" type="sibTrans" cxnId="{F74ACD96-63A3-4103-9543-DDF9CDC62BCB}">
      <dgm:prSet/>
      <dgm:spPr/>
      <dgm:t>
        <a:bodyPr/>
        <a:lstStyle/>
        <a:p>
          <a:endParaRPr lang="en-US"/>
        </a:p>
      </dgm:t>
    </dgm:pt>
    <dgm:pt modelId="{5CE4172A-F021-4B02-A078-7895250323D8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রবি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আবহাওয়া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96CBE23-D6C0-4ACC-AEF3-121CB5717449}" type="parTrans" cxnId="{EF4AA097-CF51-48B0-B78E-832F062AD18F}">
      <dgm:prSet/>
      <dgm:spPr/>
      <dgm:t>
        <a:bodyPr/>
        <a:lstStyle/>
        <a:p>
          <a:endParaRPr lang="en-US"/>
        </a:p>
      </dgm:t>
    </dgm:pt>
    <dgm:pt modelId="{37F89638-945A-4A75-8AE6-0253E9FB1C77}" type="sibTrans" cxnId="{EF4AA097-CF51-48B0-B78E-832F062AD18F}">
      <dgm:prSet/>
      <dgm:spPr/>
      <dgm:t>
        <a:bodyPr/>
        <a:lstStyle/>
        <a:p>
          <a:endParaRPr lang="en-US"/>
        </a:p>
      </dgm:t>
    </dgm:pt>
    <dgm:pt modelId="{9D2BD3B4-986A-4840-836E-FE5351DADF73}" type="pres">
      <dgm:prSet presAssocID="{E6190B6F-2B89-4C86-931C-FB6CFE5201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7F64E-2179-448B-A3C4-FAA3F241DB11}" type="pres">
      <dgm:prSet presAssocID="{A0E39980-03F4-4761-8E68-37033752B014}" presName="root1" presStyleCnt="0"/>
      <dgm:spPr/>
    </dgm:pt>
    <dgm:pt modelId="{0B23BE80-F2FA-40DE-95BE-4EDDE888D22D}" type="pres">
      <dgm:prSet presAssocID="{A0E39980-03F4-4761-8E68-37033752B014}" presName="LevelOneTextNode" presStyleLbl="node0" presStyleIdx="0" presStyleCnt="1" custScaleX="146061" custScaleY="180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94E77A-4302-4267-8337-D6349A06A318}" type="pres">
      <dgm:prSet presAssocID="{A0E39980-03F4-4761-8E68-37033752B014}" presName="level2hierChild" presStyleCnt="0"/>
      <dgm:spPr/>
    </dgm:pt>
    <dgm:pt modelId="{0D9AEC70-8F8E-442E-B1B1-5FD03B74431A}" type="pres">
      <dgm:prSet presAssocID="{C4645E31-7A9D-4E87-B3F8-2D2E7BB1F6CC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5CDD8B40-FD4C-43B9-A7E7-5BA551F9B240}" type="pres">
      <dgm:prSet presAssocID="{C4645E31-7A9D-4E87-B3F8-2D2E7BB1F6C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314DDA8-0815-4453-B8A0-BF8DE83014C3}" type="pres">
      <dgm:prSet presAssocID="{8EE87A6B-8E5A-4FE9-94CC-FE8AF6C85D0B}" presName="root2" presStyleCnt="0"/>
      <dgm:spPr/>
    </dgm:pt>
    <dgm:pt modelId="{41AE9FEC-13DF-4AA3-B677-7D6CD879C44B}" type="pres">
      <dgm:prSet presAssocID="{8EE87A6B-8E5A-4FE9-94CC-FE8AF6C85D0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013C9-E3BA-45FD-A2DF-5B326064CF5C}" type="pres">
      <dgm:prSet presAssocID="{8EE87A6B-8E5A-4FE9-94CC-FE8AF6C85D0B}" presName="level3hierChild" presStyleCnt="0"/>
      <dgm:spPr/>
    </dgm:pt>
    <dgm:pt modelId="{B39991A2-C1BA-4894-87A5-6A03658095D8}" type="pres">
      <dgm:prSet presAssocID="{1FCFD4ED-2F8B-43EB-B5E6-2916592BBAB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BA023CA8-F59E-4803-ACBA-D0413FEB50F7}" type="pres">
      <dgm:prSet presAssocID="{1FCFD4ED-2F8B-43EB-B5E6-2916592BBAB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BD8E3A0-14FC-4500-8E15-D162314EE1F4}" type="pres">
      <dgm:prSet presAssocID="{0380DBCB-3231-4311-BB84-B355543E1B04}" presName="root2" presStyleCnt="0"/>
      <dgm:spPr/>
    </dgm:pt>
    <dgm:pt modelId="{E0CBE519-5420-4240-A1DE-E02A6305C3E8}" type="pres">
      <dgm:prSet presAssocID="{0380DBCB-3231-4311-BB84-B355543E1B0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AA67B-4B92-4893-9740-C63C920676D7}" type="pres">
      <dgm:prSet presAssocID="{0380DBCB-3231-4311-BB84-B355543E1B04}" presName="level3hierChild" presStyleCnt="0"/>
      <dgm:spPr/>
    </dgm:pt>
    <dgm:pt modelId="{CEF7FEC6-98A3-4C60-B078-81CA929C819F}" type="pres">
      <dgm:prSet presAssocID="{896CBE23-D6C0-4ACC-AEF3-121CB571744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57B1A66-497C-4B39-A1C6-4F7A313B10AA}" type="pres">
      <dgm:prSet presAssocID="{896CBE23-D6C0-4ACC-AEF3-121CB57174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A10CC9F-BC0F-4D14-ABA1-F83CE065F9AF}" type="pres">
      <dgm:prSet presAssocID="{5CE4172A-F021-4B02-A078-7895250323D8}" presName="root2" presStyleCnt="0"/>
      <dgm:spPr/>
    </dgm:pt>
    <dgm:pt modelId="{FF0F7743-52B7-4061-8CFC-2FC39A5BEDBE}" type="pres">
      <dgm:prSet presAssocID="{5CE4172A-F021-4B02-A078-7895250323D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956FF-DDEC-4FB9-BC93-7AE09A2A53B1}" type="pres">
      <dgm:prSet presAssocID="{5CE4172A-F021-4B02-A078-7895250323D8}" presName="level3hierChild" presStyleCnt="0"/>
      <dgm:spPr/>
    </dgm:pt>
    <dgm:pt modelId="{62431F0E-82F8-490F-902A-AFB3BB1BB4D9}" type="pres">
      <dgm:prSet presAssocID="{B92B4D21-57BF-4DC7-8BFE-9609AA930582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5C9B02E5-9F9B-4018-92A1-6720F78F004A}" type="pres">
      <dgm:prSet presAssocID="{B92B4D21-57BF-4DC7-8BFE-9609AA93058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C7F8A25-B162-4D9B-996B-4DD7454E9741}" type="pres">
      <dgm:prSet presAssocID="{BFAA4766-2E5A-4204-A523-34A4798D6284}" presName="root2" presStyleCnt="0"/>
      <dgm:spPr/>
    </dgm:pt>
    <dgm:pt modelId="{39193400-1A0A-41FE-B2BC-705046DCA647}" type="pres">
      <dgm:prSet presAssocID="{BFAA4766-2E5A-4204-A523-34A4798D628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6AD67-FCC8-4E15-B337-BDF8F4201EE2}" type="pres">
      <dgm:prSet presAssocID="{BFAA4766-2E5A-4204-A523-34A4798D6284}" presName="level3hierChild" presStyleCnt="0"/>
      <dgm:spPr/>
    </dgm:pt>
  </dgm:ptLst>
  <dgm:cxnLst>
    <dgm:cxn modelId="{459CBC5B-4855-4A3F-A3E2-1E9F695B82E2}" type="presOf" srcId="{896CBE23-D6C0-4ACC-AEF3-121CB5717449}" destId="{CEF7FEC6-98A3-4C60-B078-81CA929C819F}" srcOrd="0" destOrd="0" presId="urn:microsoft.com/office/officeart/2005/8/layout/hierarchy2"/>
    <dgm:cxn modelId="{84236D19-F1F2-4B2A-A599-9C84D356BA72}" type="presOf" srcId="{A0E39980-03F4-4761-8E68-37033752B014}" destId="{0B23BE80-F2FA-40DE-95BE-4EDDE888D22D}" srcOrd="0" destOrd="0" presId="urn:microsoft.com/office/officeart/2005/8/layout/hierarchy2"/>
    <dgm:cxn modelId="{B90E515C-54F8-4450-8F3E-C6E88A72487A}" type="presOf" srcId="{C4645E31-7A9D-4E87-B3F8-2D2E7BB1F6CC}" destId="{5CDD8B40-FD4C-43B9-A7E7-5BA551F9B240}" srcOrd="1" destOrd="0" presId="urn:microsoft.com/office/officeart/2005/8/layout/hierarchy2"/>
    <dgm:cxn modelId="{5993247A-9CCA-464B-B26C-9EF510AA5A82}" srcId="{A0E39980-03F4-4761-8E68-37033752B014}" destId="{0380DBCB-3231-4311-BB84-B355543E1B04}" srcOrd="1" destOrd="0" parTransId="{1FCFD4ED-2F8B-43EB-B5E6-2916592BBAB1}" sibTransId="{E55E9F08-0E22-42C6-88D5-70B4FDAD2E17}"/>
    <dgm:cxn modelId="{F57A0B57-E447-4A03-B9BD-9E6099C65F78}" type="presOf" srcId="{896CBE23-D6C0-4ACC-AEF3-121CB5717449}" destId="{B57B1A66-497C-4B39-A1C6-4F7A313B10AA}" srcOrd="1" destOrd="0" presId="urn:microsoft.com/office/officeart/2005/8/layout/hierarchy2"/>
    <dgm:cxn modelId="{18151A56-E2DE-453C-939D-35978A5E82A1}" type="presOf" srcId="{0380DBCB-3231-4311-BB84-B355543E1B04}" destId="{E0CBE519-5420-4240-A1DE-E02A6305C3E8}" srcOrd="0" destOrd="0" presId="urn:microsoft.com/office/officeart/2005/8/layout/hierarchy2"/>
    <dgm:cxn modelId="{7E58FDE9-DA08-4E1A-826B-DF7FCE12EB6C}" type="presOf" srcId="{E6190B6F-2B89-4C86-931C-FB6CFE52014B}" destId="{9D2BD3B4-986A-4840-836E-FE5351DADF73}" srcOrd="0" destOrd="0" presId="urn:microsoft.com/office/officeart/2005/8/layout/hierarchy2"/>
    <dgm:cxn modelId="{9B48BFC0-3641-4D03-AF2A-D1ACB9274B98}" type="presOf" srcId="{1FCFD4ED-2F8B-43EB-B5E6-2916592BBAB1}" destId="{B39991A2-C1BA-4894-87A5-6A03658095D8}" srcOrd="0" destOrd="0" presId="urn:microsoft.com/office/officeart/2005/8/layout/hierarchy2"/>
    <dgm:cxn modelId="{EF4AA097-CF51-48B0-B78E-832F062AD18F}" srcId="{A0E39980-03F4-4761-8E68-37033752B014}" destId="{5CE4172A-F021-4B02-A078-7895250323D8}" srcOrd="2" destOrd="0" parTransId="{896CBE23-D6C0-4ACC-AEF3-121CB5717449}" sibTransId="{37F89638-945A-4A75-8AE6-0253E9FB1C77}"/>
    <dgm:cxn modelId="{EF89876E-B32A-471D-BA1D-9B45BBC47E37}" type="presOf" srcId="{1FCFD4ED-2F8B-43EB-B5E6-2916592BBAB1}" destId="{BA023CA8-F59E-4803-ACBA-D0413FEB50F7}" srcOrd="1" destOrd="0" presId="urn:microsoft.com/office/officeart/2005/8/layout/hierarchy2"/>
    <dgm:cxn modelId="{F7352C22-1559-4DBA-B1AB-6BF226111E69}" type="presOf" srcId="{B92B4D21-57BF-4DC7-8BFE-9609AA930582}" destId="{62431F0E-82F8-490F-902A-AFB3BB1BB4D9}" srcOrd="0" destOrd="0" presId="urn:microsoft.com/office/officeart/2005/8/layout/hierarchy2"/>
    <dgm:cxn modelId="{C7887394-DD3F-447D-BD8A-37E041BBCB57}" type="presOf" srcId="{BFAA4766-2E5A-4204-A523-34A4798D6284}" destId="{39193400-1A0A-41FE-B2BC-705046DCA647}" srcOrd="0" destOrd="0" presId="urn:microsoft.com/office/officeart/2005/8/layout/hierarchy2"/>
    <dgm:cxn modelId="{0E036247-AA20-4FDA-B499-B08E1BD86A13}" type="presOf" srcId="{B92B4D21-57BF-4DC7-8BFE-9609AA930582}" destId="{5C9B02E5-9F9B-4018-92A1-6720F78F004A}" srcOrd="1" destOrd="0" presId="urn:microsoft.com/office/officeart/2005/8/layout/hierarchy2"/>
    <dgm:cxn modelId="{EDE86327-F7E6-48DF-8D45-585CE26E3A42}" type="presOf" srcId="{C4645E31-7A9D-4E87-B3F8-2D2E7BB1F6CC}" destId="{0D9AEC70-8F8E-442E-B1B1-5FD03B74431A}" srcOrd="0" destOrd="0" presId="urn:microsoft.com/office/officeart/2005/8/layout/hierarchy2"/>
    <dgm:cxn modelId="{78376142-6DD5-4286-B21D-143946EE7E5A}" type="presOf" srcId="{8EE87A6B-8E5A-4FE9-94CC-FE8AF6C85D0B}" destId="{41AE9FEC-13DF-4AA3-B677-7D6CD879C44B}" srcOrd="0" destOrd="0" presId="urn:microsoft.com/office/officeart/2005/8/layout/hierarchy2"/>
    <dgm:cxn modelId="{F74ACD96-63A3-4103-9543-DDF9CDC62BCB}" srcId="{A0E39980-03F4-4761-8E68-37033752B014}" destId="{BFAA4766-2E5A-4204-A523-34A4798D6284}" srcOrd="3" destOrd="0" parTransId="{B92B4D21-57BF-4DC7-8BFE-9609AA930582}" sibTransId="{EF51AE87-5A4F-46B9-AF03-31D38F735943}"/>
    <dgm:cxn modelId="{22C02128-7C1F-4BE4-9013-52C87D223C3F}" srcId="{E6190B6F-2B89-4C86-931C-FB6CFE52014B}" destId="{A0E39980-03F4-4761-8E68-37033752B014}" srcOrd="0" destOrd="0" parTransId="{1796B4D6-7495-4523-A11A-8572845F5964}" sibTransId="{6E02A982-4557-4E9E-9BAF-22F716D8CB73}"/>
    <dgm:cxn modelId="{E1B26350-FD58-4419-8058-1208C973E06B}" type="presOf" srcId="{5CE4172A-F021-4B02-A078-7895250323D8}" destId="{FF0F7743-52B7-4061-8CFC-2FC39A5BEDBE}" srcOrd="0" destOrd="0" presId="urn:microsoft.com/office/officeart/2005/8/layout/hierarchy2"/>
    <dgm:cxn modelId="{84B78218-52BC-4FAD-93E2-71A39DF1EBC8}" srcId="{A0E39980-03F4-4761-8E68-37033752B014}" destId="{8EE87A6B-8E5A-4FE9-94CC-FE8AF6C85D0B}" srcOrd="0" destOrd="0" parTransId="{C4645E31-7A9D-4E87-B3F8-2D2E7BB1F6CC}" sibTransId="{D025C8F4-933A-442B-A76F-A8A53C2601CD}"/>
    <dgm:cxn modelId="{490A683E-7B2D-45E2-B6C0-45184EEA1501}" type="presParOf" srcId="{9D2BD3B4-986A-4840-836E-FE5351DADF73}" destId="{CF77F64E-2179-448B-A3C4-FAA3F241DB11}" srcOrd="0" destOrd="0" presId="urn:microsoft.com/office/officeart/2005/8/layout/hierarchy2"/>
    <dgm:cxn modelId="{908CA985-4F7B-4414-BFE4-E2412BBD9CEA}" type="presParOf" srcId="{CF77F64E-2179-448B-A3C4-FAA3F241DB11}" destId="{0B23BE80-F2FA-40DE-95BE-4EDDE888D22D}" srcOrd="0" destOrd="0" presId="urn:microsoft.com/office/officeart/2005/8/layout/hierarchy2"/>
    <dgm:cxn modelId="{82C5E4B0-4762-411E-9EEE-B9016D66B71D}" type="presParOf" srcId="{CF77F64E-2179-448B-A3C4-FAA3F241DB11}" destId="{9194E77A-4302-4267-8337-D6349A06A318}" srcOrd="1" destOrd="0" presId="urn:microsoft.com/office/officeart/2005/8/layout/hierarchy2"/>
    <dgm:cxn modelId="{A1805D1F-451C-49B6-ACA1-795E2D124E07}" type="presParOf" srcId="{9194E77A-4302-4267-8337-D6349A06A318}" destId="{0D9AEC70-8F8E-442E-B1B1-5FD03B74431A}" srcOrd="0" destOrd="0" presId="urn:microsoft.com/office/officeart/2005/8/layout/hierarchy2"/>
    <dgm:cxn modelId="{664B47A9-1E86-4D9D-8033-BD6B09460EB3}" type="presParOf" srcId="{0D9AEC70-8F8E-442E-B1B1-5FD03B74431A}" destId="{5CDD8B40-FD4C-43B9-A7E7-5BA551F9B240}" srcOrd="0" destOrd="0" presId="urn:microsoft.com/office/officeart/2005/8/layout/hierarchy2"/>
    <dgm:cxn modelId="{5D5B4FA8-B475-4520-B553-11B63BD2FC6D}" type="presParOf" srcId="{9194E77A-4302-4267-8337-D6349A06A318}" destId="{8314DDA8-0815-4453-B8A0-BF8DE83014C3}" srcOrd="1" destOrd="0" presId="urn:microsoft.com/office/officeart/2005/8/layout/hierarchy2"/>
    <dgm:cxn modelId="{CC21335C-3573-4658-B5C5-01378D479ED4}" type="presParOf" srcId="{8314DDA8-0815-4453-B8A0-BF8DE83014C3}" destId="{41AE9FEC-13DF-4AA3-B677-7D6CD879C44B}" srcOrd="0" destOrd="0" presId="urn:microsoft.com/office/officeart/2005/8/layout/hierarchy2"/>
    <dgm:cxn modelId="{D660F2B6-E0F6-4D6B-92C3-15C2B9D2215F}" type="presParOf" srcId="{8314DDA8-0815-4453-B8A0-BF8DE83014C3}" destId="{2C1013C9-E3BA-45FD-A2DF-5B326064CF5C}" srcOrd="1" destOrd="0" presId="urn:microsoft.com/office/officeart/2005/8/layout/hierarchy2"/>
    <dgm:cxn modelId="{C02634FE-A653-4233-81FF-E28F7C76A0C3}" type="presParOf" srcId="{9194E77A-4302-4267-8337-D6349A06A318}" destId="{B39991A2-C1BA-4894-87A5-6A03658095D8}" srcOrd="2" destOrd="0" presId="urn:microsoft.com/office/officeart/2005/8/layout/hierarchy2"/>
    <dgm:cxn modelId="{3E78E8BA-5225-4105-B06B-02CF3B69B5E9}" type="presParOf" srcId="{B39991A2-C1BA-4894-87A5-6A03658095D8}" destId="{BA023CA8-F59E-4803-ACBA-D0413FEB50F7}" srcOrd="0" destOrd="0" presId="urn:microsoft.com/office/officeart/2005/8/layout/hierarchy2"/>
    <dgm:cxn modelId="{69CEF4BA-4B82-423B-A3C1-95D10253F220}" type="presParOf" srcId="{9194E77A-4302-4267-8337-D6349A06A318}" destId="{CBD8E3A0-14FC-4500-8E15-D162314EE1F4}" srcOrd="3" destOrd="0" presId="urn:microsoft.com/office/officeart/2005/8/layout/hierarchy2"/>
    <dgm:cxn modelId="{90ECEF3E-6396-4170-901C-E08B2250F75C}" type="presParOf" srcId="{CBD8E3A0-14FC-4500-8E15-D162314EE1F4}" destId="{E0CBE519-5420-4240-A1DE-E02A6305C3E8}" srcOrd="0" destOrd="0" presId="urn:microsoft.com/office/officeart/2005/8/layout/hierarchy2"/>
    <dgm:cxn modelId="{B9376674-1837-428D-8454-A58726FE0E87}" type="presParOf" srcId="{CBD8E3A0-14FC-4500-8E15-D162314EE1F4}" destId="{E98AA67B-4B92-4893-9740-C63C920676D7}" srcOrd="1" destOrd="0" presId="urn:microsoft.com/office/officeart/2005/8/layout/hierarchy2"/>
    <dgm:cxn modelId="{3DFB41E8-C4E7-4289-87A5-BCCCF7CA51E3}" type="presParOf" srcId="{9194E77A-4302-4267-8337-D6349A06A318}" destId="{CEF7FEC6-98A3-4C60-B078-81CA929C819F}" srcOrd="4" destOrd="0" presId="urn:microsoft.com/office/officeart/2005/8/layout/hierarchy2"/>
    <dgm:cxn modelId="{D2FFDD88-976B-483E-AB7B-44A109289CB5}" type="presParOf" srcId="{CEF7FEC6-98A3-4C60-B078-81CA929C819F}" destId="{B57B1A66-497C-4B39-A1C6-4F7A313B10AA}" srcOrd="0" destOrd="0" presId="urn:microsoft.com/office/officeart/2005/8/layout/hierarchy2"/>
    <dgm:cxn modelId="{7B04B340-E2CF-42F6-A3C5-55EE18DCD8BD}" type="presParOf" srcId="{9194E77A-4302-4267-8337-D6349A06A318}" destId="{BA10CC9F-BC0F-4D14-ABA1-F83CE065F9AF}" srcOrd="5" destOrd="0" presId="urn:microsoft.com/office/officeart/2005/8/layout/hierarchy2"/>
    <dgm:cxn modelId="{01EAE1C9-C513-4CAA-AEC3-6A90E437BE72}" type="presParOf" srcId="{BA10CC9F-BC0F-4D14-ABA1-F83CE065F9AF}" destId="{FF0F7743-52B7-4061-8CFC-2FC39A5BEDBE}" srcOrd="0" destOrd="0" presId="urn:microsoft.com/office/officeart/2005/8/layout/hierarchy2"/>
    <dgm:cxn modelId="{C8139DA0-9677-472D-BCA0-958AE87A3529}" type="presParOf" srcId="{BA10CC9F-BC0F-4D14-ABA1-F83CE065F9AF}" destId="{7A2956FF-DDEC-4FB9-BC93-7AE09A2A53B1}" srcOrd="1" destOrd="0" presId="urn:microsoft.com/office/officeart/2005/8/layout/hierarchy2"/>
    <dgm:cxn modelId="{E3F63FA3-2B80-42F8-A800-2A109A1DB114}" type="presParOf" srcId="{9194E77A-4302-4267-8337-D6349A06A318}" destId="{62431F0E-82F8-490F-902A-AFB3BB1BB4D9}" srcOrd="6" destOrd="0" presId="urn:microsoft.com/office/officeart/2005/8/layout/hierarchy2"/>
    <dgm:cxn modelId="{5AE5E1C7-4706-478C-A463-2D61BF174DAA}" type="presParOf" srcId="{62431F0E-82F8-490F-902A-AFB3BB1BB4D9}" destId="{5C9B02E5-9F9B-4018-92A1-6720F78F004A}" srcOrd="0" destOrd="0" presId="urn:microsoft.com/office/officeart/2005/8/layout/hierarchy2"/>
    <dgm:cxn modelId="{65233C3F-C8EE-4CF3-88A0-704A3A637C1C}" type="presParOf" srcId="{9194E77A-4302-4267-8337-D6349A06A318}" destId="{BC7F8A25-B162-4D9B-996B-4DD7454E9741}" srcOrd="7" destOrd="0" presId="urn:microsoft.com/office/officeart/2005/8/layout/hierarchy2"/>
    <dgm:cxn modelId="{42CA251B-C96F-48AA-8932-7295B920D5DD}" type="presParOf" srcId="{BC7F8A25-B162-4D9B-996B-4DD7454E9741}" destId="{39193400-1A0A-41FE-B2BC-705046DCA647}" srcOrd="0" destOrd="0" presId="urn:microsoft.com/office/officeart/2005/8/layout/hierarchy2"/>
    <dgm:cxn modelId="{FF9425BC-A0F3-4668-983C-76D98560077B}" type="presParOf" srcId="{BC7F8A25-B162-4D9B-996B-4DD7454E9741}" destId="{BE26AD67-FCC8-4E15-B337-BDF8F4201E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1CEFD-B2D8-4212-8958-46FBFE2EE5C2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150506-9071-44F1-B366-6E4659E0AC8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মৃত্তিকার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শ্রেণি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বিবেচনায়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বিবেচ্য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বিষয়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2DC8E8A3-079B-4102-8B1A-194372CF6694}" type="parTrans" cxnId="{463602E8-862B-49F9-AB29-C4B12282FEFF}">
      <dgm:prSet/>
      <dgm:spPr/>
      <dgm:t>
        <a:bodyPr/>
        <a:lstStyle/>
        <a:p>
          <a:endParaRPr lang="en-US"/>
        </a:p>
      </dgm:t>
    </dgm:pt>
    <dgm:pt modelId="{B1BA3ED3-784D-470F-88D2-C217195ADBF2}" type="sibTrans" cxnId="{463602E8-862B-49F9-AB29-C4B12282FEFF}">
      <dgm:prSet/>
      <dgm:spPr/>
      <dgm:t>
        <a:bodyPr/>
        <a:lstStyle/>
        <a:p>
          <a:endParaRPr lang="en-US"/>
        </a:p>
      </dgm:t>
    </dgm:pt>
    <dgm:pt modelId="{D0935910-C630-4C7B-96AB-92249B8EE14A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বেলে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9AEFD6C4-1888-47E2-BFB4-55FE577C036D}" type="parTrans" cxnId="{4EF8AC95-99A6-44CD-822C-3AC4B059716E}">
      <dgm:prSet/>
      <dgm:spPr/>
      <dgm:t>
        <a:bodyPr/>
        <a:lstStyle/>
        <a:p>
          <a:endParaRPr lang="en-US"/>
        </a:p>
      </dgm:t>
    </dgm:pt>
    <dgm:pt modelId="{59AB933A-15B2-4D3F-84AD-5099E075C5B2}" type="sibTrans" cxnId="{4EF8AC95-99A6-44CD-822C-3AC4B059716E}">
      <dgm:prSet/>
      <dgm:spPr/>
      <dgm:t>
        <a:bodyPr/>
        <a:lstStyle/>
        <a:p>
          <a:endParaRPr lang="en-US"/>
        </a:p>
      </dgm:t>
    </dgm:pt>
    <dgm:pt modelId="{46F3B7B9-0C53-4DBF-8701-3AEDE21F18CE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এঁটেল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মাটি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017016A-11C7-4230-A6D1-5137A3D86B6B}" type="parTrans" cxnId="{DB89C07D-CBBC-438A-A6B2-C82C406396CF}">
      <dgm:prSet/>
      <dgm:spPr/>
      <dgm:t>
        <a:bodyPr/>
        <a:lstStyle/>
        <a:p>
          <a:endParaRPr lang="en-US"/>
        </a:p>
      </dgm:t>
    </dgm:pt>
    <dgm:pt modelId="{4DD5CEEF-F781-4EC5-8866-BFDDFAB2E20A}" type="sibTrans" cxnId="{DB89C07D-CBBC-438A-A6B2-C82C406396CF}">
      <dgm:prSet/>
      <dgm:spPr/>
      <dgm:t>
        <a:bodyPr/>
        <a:lstStyle/>
        <a:p>
          <a:endParaRPr lang="en-US"/>
        </a:p>
      </dgm:t>
    </dgm:pt>
    <dgm:pt modelId="{D757194E-91FD-4C5A-A037-CCBCD7461A68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বেলে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দোআঁশ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6701B45F-EE58-421A-A96D-5A5D6AD98D18}" type="parTrans" cxnId="{B33923A3-C3CB-45BF-9758-D8B39DA22DF3}">
      <dgm:prSet/>
      <dgm:spPr/>
      <dgm:t>
        <a:bodyPr/>
        <a:lstStyle/>
        <a:p>
          <a:endParaRPr lang="en-US"/>
        </a:p>
      </dgm:t>
    </dgm:pt>
    <dgm:pt modelId="{ED8317CF-FD4E-46DF-982C-2FF646439548}" type="sibTrans" cxnId="{B33923A3-C3CB-45BF-9758-D8B39DA22DF3}">
      <dgm:prSet/>
      <dgm:spPr/>
      <dgm:t>
        <a:bodyPr/>
        <a:lstStyle/>
        <a:p>
          <a:endParaRPr lang="en-US"/>
        </a:p>
      </dgm:t>
    </dgm:pt>
    <dgm:pt modelId="{2BCBFBC9-F2A1-414C-811B-FC502F91AB13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এঁটেল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দোআঁশ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6199FCB-BF24-428D-B8A8-ACDCD6DEC5DA}" type="parTrans" cxnId="{DC23224B-EC03-4CE9-B36C-6CEE4E763D5D}">
      <dgm:prSet/>
      <dgm:spPr/>
      <dgm:t>
        <a:bodyPr/>
        <a:lstStyle/>
        <a:p>
          <a:endParaRPr lang="en-US"/>
        </a:p>
      </dgm:t>
    </dgm:pt>
    <dgm:pt modelId="{D848C99C-39C8-437E-BC2B-CAF1CC584256}" type="sibTrans" cxnId="{DC23224B-EC03-4CE9-B36C-6CEE4E763D5D}">
      <dgm:prSet/>
      <dgm:spPr/>
      <dgm:t>
        <a:bodyPr/>
        <a:lstStyle/>
        <a:p>
          <a:endParaRPr lang="en-US"/>
        </a:p>
      </dgm:t>
    </dgm:pt>
    <dgm:pt modelId="{58B79653-1F13-4A0A-A8E5-805F6EFDABB5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এঁটেল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মাটি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DA538C2C-AB74-4CEB-88A5-79E8F936ACFB}" type="parTrans" cxnId="{5AE3013B-DED8-470F-AF08-4FAE16CCCD52}">
      <dgm:prSet/>
      <dgm:spPr/>
      <dgm:t>
        <a:bodyPr/>
        <a:lstStyle/>
        <a:p>
          <a:endParaRPr lang="en-US"/>
        </a:p>
      </dgm:t>
    </dgm:pt>
    <dgm:pt modelId="{41782D8D-C6E2-4A67-937C-58B8370AB7FC}" type="sibTrans" cxnId="{5AE3013B-DED8-470F-AF08-4FAE16CCCD52}">
      <dgm:prSet/>
      <dgm:spPr/>
      <dgm:t>
        <a:bodyPr/>
        <a:lstStyle/>
        <a:p>
          <a:endParaRPr lang="en-US"/>
        </a:p>
      </dgm:t>
    </dgm:pt>
    <dgm:pt modelId="{8D5D3E70-0569-4EE4-A1E4-4F576C8D98FA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মাটির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অম্লত্ব-ক্ষারত্ব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069DB9EA-D983-4E05-982C-6B605166A151}" type="parTrans" cxnId="{57BC9B65-277E-4C56-9625-0DF7EF25C3B8}">
      <dgm:prSet/>
      <dgm:spPr/>
      <dgm:t>
        <a:bodyPr/>
        <a:lstStyle/>
        <a:p>
          <a:endParaRPr lang="en-US"/>
        </a:p>
      </dgm:t>
    </dgm:pt>
    <dgm:pt modelId="{DA4A046C-7738-490D-8320-DB2D9D66C79D}" type="sibTrans" cxnId="{57BC9B65-277E-4C56-9625-0DF7EF25C3B8}">
      <dgm:prSet/>
      <dgm:spPr/>
      <dgm:t>
        <a:bodyPr/>
        <a:lstStyle/>
        <a:p>
          <a:endParaRPr lang="en-US"/>
        </a:p>
      </dgm:t>
    </dgm:pt>
    <dgm:pt modelId="{B6CD7738-554E-484E-A0E3-FC5D38345D96}" type="pres">
      <dgm:prSet presAssocID="{EEA1CEFD-B2D8-4212-8958-46FBFE2EE5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2FA9A-54A4-4084-84DF-3291017D157E}" type="pres">
      <dgm:prSet presAssocID="{CF150506-9071-44F1-B366-6E4659E0AC88}" presName="centerShape" presStyleLbl="node0" presStyleIdx="0" presStyleCnt="1" custScaleX="150078" custScaleY="118901" custLinFactNeighborX="-953" custLinFactNeighborY="-2178"/>
      <dgm:spPr/>
      <dgm:t>
        <a:bodyPr/>
        <a:lstStyle/>
        <a:p>
          <a:endParaRPr lang="en-US"/>
        </a:p>
      </dgm:t>
    </dgm:pt>
    <dgm:pt modelId="{424F099C-1742-43B1-9289-999CC81A1C3C}" type="pres">
      <dgm:prSet presAssocID="{9AEFD6C4-1888-47E2-BFB4-55FE577C036D}" presName="Name9" presStyleLbl="parChTrans1D2" presStyleIdx="0" presStyleCnt="6"/>
      <dgm:spPr/>
      <dgm:t>
        <a:bodyPr/>
        <a:lstStyle/>
        <a:p>
          <a:endParaRPr lang="en-US"/>
        </a:p>
      </dgm:t>
    </dgm:pt>
    <dgm:pt modelId="{F0AE1D35-73BC-4516-BD74-3402928C1B49}" type="pres">
      <dgm:prSet presAssocID="{9AEFD6C4-1888-47E2-BFB4-55FE577C036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1234DFB-817E-492E-8BD3-3392AD070468}" type="pres">
      <dgm:prSet presAssocID="{D0935910-C630-4C7B-96AB-92249B8EE14A}" presName="node" presStyleLbl="node1" presStyleIdx="0" presStyleCnt="6" custRadScaleRad="93521" custRadScaleInc="-3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E9526-5DD2-4119-8A4E-A97E0C3CB02B}" type="pres">
      <dgm:prSet presAssocID="{9017016A-11C7-4230-A6D1-5137A3D86B6B}" presName="Name9" presStyleLbl="parChTrans1D2" presStyleIdx="1" presStyleCnt="6"/>
      <dgm:spPr/>
      <dgm:t>
        <a:bodyPr/>
        <a:lstStyle/>
        <a:p>
          <a:endParaRPr lang="en-US"/>
        </a:p>
      </dgm:t>
    </dgm:pt>
    <dgm:pt modelId="{35719397-89F0-4EB6-9643-849A7F1416F3}" type="pres">
      <dgm:prSet presAssocID="{9017016A-11C7-4230-A6D1-5137A3D86B6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F3563CE-5FE2-4EB2-A51C-C9D3FF98993A}" type="pres">
      <dgm:prSet presAssocID="{46F3B7B9-0C53-4DBF-8701-3AEDE21F18CE}" presName="node" presStyleLbl="node1" presStyleIdx="1" presStyleCnt="6" custRadScaleRad="108793" custRadScaleInc="-7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9DF33-7625-4C95-B597-6394B7DBC97F}" type="pres">
      <dgm:prSet presAssocID="{6701B45F-EE58-421A-A96D-5A5D6AD98D18}" presName="Name9" presStyleLbl="parChTrans1D2" presStyleIdx="2" presStyleCnt="6"/>
      <dgm:spPr/>
      <dgm:t>
        <a:bodyPr/>
        <a:lstStyle/>
        <a:p>
          <a:endParaRPr lang="en-US"/>
        </a:p>
      </dgm:t>
    </dgm:pt>
    <dgm:pt modelId="{DB9037D2-3805-47A6-BEA0-3156F047F38F}" type="pres">
      <dgm:prSet presAssocID="{6701B45F-EE58-421A-A96D-5A5D6AD98D1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B241E3-736F-44EB-BA74-9235F2E4DE11}" type="pres">
      <dgm:prSet presAssocID="{D757194E-91FD-4C5A-A037-CCBCD7461A68}" presName="node" presStyleLbl="node1" presStyleIdx="2" presStyleCnt="6" custRadScaleRad="94513" custRadScaleInc="-1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2135B-75F2-4272-A8A2-E878FBF91A5D}" type="pres">
      <dgm:prSet presAssocID="{B6199FCB-BF24-428D-B8A8-ACDCD6DEC5DA}" presName="Name9" presStyleLbl="parChTrans1D2" presStyleIdx="3" presStyleCnt="6"/>
      <dgm:spPr/>
      <dgm:t>
        <a:bodyPr/>
        <a:lstStyle/>
        <a:p>
          <a:endParaRPr lang="en-US"/>
        </a:p>
      </dgm:t>
    </dgm:pt>
    <dgm:pt modelId="{A27247A1-E07D-4849-A7DE-282459C58463}" type="pres">
      <dgm:prSet presAssocID="{B6199FCB-BF24-428D-B8A8-ACDCD6DEC5D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0C669D9-69AC-457C-A50F-40A3A7DB2D9D}" type="pres">
      <dgm:prSet presAssocID="{2BCBFBC9-F2A1-414C-811B-FC502F91AB13}" presName="node" presStyleLbl="node1" presStyleIdx="3" presStyleCnt="6" custRadScaleRad="96755" custRadScaleInc="-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85502-13E4-414C-921A-0BC316880D2A}" type="pres">
      <dgm:prSet presAssocID="{DA538C2C-AB74-4CEB-88A5-79E8F936ACFB}" presName="Name9" presStyleLbl="parChTrans1D2" presStyleIdx="4" presStyleCnt="6"/>
      <dgm:spPr/>
      <dgm:t>
        <a:bodyPr/>
        <a:lstStyle/>
        <a:p>
          <a:endParaRPr lang="en-US"/>
        </a:p>
      </dgm:t>
    </dgm:pt>
    <dgm:pt modelId="{9B61048B-FB93-4833-8F2D-10B4F60F19EA}" type="pres">
      <dgm:prSet presAssocID="{DA538C2C-AB74-4CEB-88A5-79E8F936ACF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3A08BAB-3E9D-4FED-B34E-ED424DFBDA0B}" type="pres">
      <dgm:prSet presAssocID="{58B79653-1F13-4A0A-A8E5-805F6EFDABB5}" presName="node" presStyleLbl="node1" presStyleIdx="4" presStyleCnt="6" custRadScaleRad="99584" custRadScaleInc="9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AB817-4B4B-4B5C-A0C2-CA605C2A05FA}" type="pres">
      <dgm:prSet presAssocID="{069DB9EA-D983-4E05-982C-6B605166A151}" presName="Name9" presStyleLbl="parChTrans1D2" presStyleIdx="5" presStyleCnt="6"/>
      <dgm:spPr/>
      <dgm:t>
        <a:bodyPr/>
        <a:lstStyle/>
        <a:p>
          <a:endParaRPr lang="en-US"/>
        </a:p>
      </dgm:t>
    </dgm:pt>
    <dgm:pt modelId="{6DC21B0A-4597-4642-80FA-0114B2C547DC}" type="pres">
      <dgm:prSet presAssocID="{069DB9EA-D983-4E05-982C-6B605166A15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3F67400-9F07-4256-95A3-3B5E37BB0D3E}" type="pres">
      <dgm:prSet presAssocID="{8D5D3E70-0569-4EE4-A1E4-4F576C8D98FA}" presName="node" presStyleLbl="node1" presStyleIdx="5" presStyleCnt="6" custRadScaleRad="103865" custRadScaleInc="5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0EAA49-1B56-4831-BC03-26C360F4AFF3}" type="presOf" srcId="{069DB9EA-D983-4E05-982C-6B605166A151}" destId="{317AB817-4B4B-4B5C-A0C2-CA605C2A05FA}" srcOrd="0" destOrd="0" presId="urn:microsoft.com/office/officeart/2005/8/layout/radial1"/>
    <dgm:cxn modelId="{0CBD0DAC-A76E-4164-A252-436C5876B388}" type="presOf" srcId="{9017016A-11C7-4230-A6D1-5137A3D86B6B}" destId="{499E9526-5DD2-4119-8A4E-A97E0C3CB02B}" srcOrd="0" destOrd="0" presId="urn:microsoft.com/office/officeart/2005/8/layout/radial1"/>
    <dgm:cxn modelId="{B33923A3-C3CB-45BF-9758-D8B39DA22DF3}" srcId="{CF150506-9071-44F1-B366-6E4659E0AC88}" destId="{D757194E-91FD-4C5A-A037-CCBCD7461A68}" srcOrd="2" destOrd="0" parTransId="{6701B45F-EE58-421A-A96D-5A5D6AD98D18}" sibTransId="{ED8317CF-FD4E-46DF-982C-2FF646439548}"/>
    <dgm:cxn modelId="{BBC4B330-E644-47DF-BDD5-6597A5697CA8}" type="presOf" srcId="{EEA1CEFD-B2D8-4212-8958-46FBFE2EE5C2}" destId="{B6CD7738-554E-484E-A0E3-FC5D38345D96}" srcOrd="0" destOrd="0" presId="urn:microsoft.com/office/officeart/2005/8/layout/radial1"/>
    <dgm:cxn modelId="{70AB18CD-1999-4641-9A4F-15A32E3512F1}" type="presOf" srcId="{6701B45F-EE58-421A-A96D-5A5D6AD98D18}" destId="{0479DF33-7625-4C95-B597-6394B7DBC97F}" srcOrd="0" destOrd="0" presId="urn:microsoft.com/office/officeart/2005/8/layout/radial1"/>
    <dgm:cxn modelId="{DD018E6F-3693-4B27-8159-60C57241F181}" type="presOf" srcId="{CF150506-9071-44F1-B366-6E4659E0AC88}" destId="{7812FA9A-54A4-4084-84DF-3291017D157E}" srcOrd="0" destOrd="0" presId="urn:microsoft.com/office/officeart/2005/8/layout/radial1"/>
    <dgm:cxn modelId="{C04FB67C-A157-4195-AD90-10FE4869A4C4}" type="presOf" srcId="{8D5D3E70-0569-4EE4-A1E4-4F576C8D98FA}" destId="{F3F67400-9F07-4256-95A3-3B5E37BB0D3E}" srcOrd="0" destOrd="0" presId="urn:microsoft.com/office/officeart/2005/8/layout/radial1"/>
    <dgm:cxn modelId="{BEC0E742-881C-41D8-8A35-EC2ABAB775E9}" type="presOf" srcId="{D0935910-C630-4C7B-96AB-92249B8EE14A}" destId="{31234DFB-817E-492E-8BD3-3392AD070468}" srcOrd="0" destOrd="0" presId="urn:microsoft.com/office/officeart/2005/8/layout/radial1"/>
    <dgm:cxn modelId="{EDAB9361-159A-4270-A0F6-77302189F7B0}" type="presOf" srcId="{46F3B7B9-0C53-4DBF-8701-3AEDE21F18CE}" destId="{2F3563CE-5FE2-4EB2-A51C-C9D3FF98993A}" srcOrd="0" destOrd="0" presId="urn:microsoft.com/office/officeart/2005/8/layout/radial1"/>
    <dgm:cxn modelId="{BEE107A6-6B06-4ABF-ABC8-6938F153D4BB}" type="presOf" srcId="{DA538C2C-AB74-4CEB-88A5-79E8F936ACFB}" destId="{9B61048B-FB93-4833-8F2D-10B4F60F19EA}" srcOrd="1" destOrd="0" presId="urn:microsoft.com/office/officeart/2005/8/layout/radial1"/>
    <dgm:cxn modelId="{57BC9B65-277E-4C56-9625-0DF7EF25C3B8}" srcId="{CF150506-9071-44F1-B366-6E4659E0AC88}" destId="{8D5D3E70-0569-4EE4-A1E4-4F576C8D98FA}" srcOrd="5" destOrd="0" parTransId="{069DB9EA-D983-4E05-982C-6B605166A151}" sibTransId="{DA4A046C-7738-490D-8320-DB2D9D66C79D}"/>
    <dgm:cxn modelId="{4896047C-5400-48BE-BC81-A2679118B8A9}" type="presOf" srcId="{D757194E-91FD-4C5A-A037-CCBCD7461A68}" destId="{7FB241E3-736F-44EB-BA74-9235F2E4DE11}" srcOrd="0" destOrd="0" presId="urn:microsoft.com/office/officeart/2005/8/layout/radial1"/>
    <dgm:cxn modelId="{D82E2526-7318-408D-AE09-BBF4AA87FEFC}" type="presOf" srcId="{6701B45F-EE58-421A-A96D-5A5D6AD98D18}" destId="{DB9037D2-3805-47A6-BEA0-3156F047F38F}" srcOrd="1" destOrd="0" presId="urn:microsoft.com/office/officeart/2005/8/layout/radial1"/>
    <dgm:cxn modelId="{E9E351AC-F276-4CC9-8914-A3907607F736}" type="presOf" srcId="{B6199FCB-BF24-428D-B8A8-ACDCD6DEC5DA}" destId="{A27247A1-E07D-4849-A7DE-282459C58463}" srcOrd="1" destOrd="0" presId="urn:microsoft.com/office/officeart/2005/8/layout/radial1"/>
    <dgm:cxn modelId="{B33A2B32-A1A6-480F-93C7-C809B3ED01AF}" type="presOf" srcId="{9AEFD6C4-1888-47E2-BFB4-55FE577C036D}" destId="{F0AE1D35-73BC-4516-BD74-3402928C1B49}" srcOrd="1" destOrd="0" presId="urn:microsoft.com/office/officeart/2005/8/layout/radial1"/>
    <dgm:cxn modelId="{4EF8AC95-99A6-44CD-822C-3AC4B059716E}" srcId="{CF150506-9071-44F1-B366-6E4659E0AC88}" destId="{D0935910-C630-4C7B-96AB-92249B8EE14A}" srcOrd="0" destOrd="0" parTransId="{9AEFD6C4-1888-47E2-BFB4-55FE577C036D}" sibTransId="{59AB933A-15B2-4D3F-84AD-5099E075C5B2}"/>
    <dgm:cxn modelId="{083A3BC8-8C20-481D-8F4D-5111143A3316}" type="presOf" srcId="{B6199FCB-BF24-428D-B8A8-ACDCD6DEC5DA}" destId="{77D2135B-75F2-4272-A8A2-E878FBF91A5D}" srcOrd="0" destOrd="0" presId="urn:microsoft.com/office/officeart/2005/8/layout/radial1"/>
    <dgm:cxn modelId="{5AE3013B-DED8-470F-AF08-4FAE16CCCD52}" srcId="{CF150506-9071-44F1-B366-6E4659E0AC88}" destId="{58B79653-1F13-4A0A-A8E5-805F6EFDABB5}" srcOrd="4" destOrd="0" parTransId="{DA538C2C-AB74-4CEB-88A5-79E8F936ACFB}" sibTransId="{41782D8D-C6E2-4A67-937C-58B8370AB7FC}"/>
    <dgm:cxn modelId="{4C1C1722-FCE1-4617-870E-5058BC5D9468}" type="presOf" srcId="{9017016A-11C7-4230-A6D1-5137A3D86B6B}" destId="{35719397-89F0-4EB6-9643-849A7F1416F3}" srcOrd="1" destOrd="0" presId="urn:microsoft.com/office/officeart/2005/8/layout/radial1"/>
    <dgm:cxn modelId="{DB89C07D-CBBC-438A-A6B2-C82C406396CF}" srcId="{CF150506-9071-44F1-B366-6E4659E0AC88}" destId="{46F3B7B9-0C53-4DBF-8701-3AEDE21F18CE}" srcOrd="1" destOrd="0" parTransId="{9017016A-11C7-4230-A6D1-5137A3D86B6B}" sibTransId="{4DD5CEEF-F781-4EC5-8866-BFDDFAB2E20A}"/>
    <dgm:cxn modelId="{81DA99B1-B0C1-4D55-AAD7-24019F738A3C}" type="presOf" srcId="{58B79653-1F13-4A0A-A8E5-805F6EFDABB5}" destId="{F3A08BAB-3E9D-4FED-B34E-ED424DFBDA0B}" srcOrd="0" destOrd="0" presId="urn:microsoft.com/office/officeart/2005/8/layout/radial1"/>
    <dgm:cxn modelId="{26334039-3D6C-4F3B-A83D-3A919D5DAF01}" type="presOf" srcId="{2BCBFBC9-F2A1-414C-811B-FC502F91AB13}" destId="{F0C669D9-69AC-457C-A50F-40A3A7DB2D9D}" srcOrd="0" destOrd="0" presId="urn:microsoft.com/office/officeart/2005/8/layout/radial1"/>
    <dgm:cxn modelId="{65B27308-AD8A-49C1-BA99-BE90DA089555}" type="presOf" srcId="{DA538C2C-AB74-4CEB-88A5-79E8F936ACFB}" destId="{FA185502-13E4-414C-921A-0BC316880D2A}" srcOrd="0" destOrd="0" presId="urn:microsoft.com/office/officeart/2005/8/layout/radial1"/>
    <dgm:cxn modelId="{DC23224B-EC03-4CE9-B36C-6CEE4E763D5D}" srcId="{CF150506-9071-44F1-B366-6E4659E0AC88}" destId="{2BCBFBC9-F2A1-414C-811B-FC502F91AB13}" srcOrd="3" destOrd="0" parTransId="{B6199FCB-BF24-428D-B8A8-ACDCD6DEC5DA}" sibTransId="{D848C99C-39C8-437E-BC2B-CAF1CC584256}"/>
    <dgm:cxn modelId="{51F4F3E8-18C9-478B-AAD5-A728B177124A}" type="presOf" srcId="{9AEFD6C4-1888-47E2-BFB4-55FE577C036D}" destId="{424F099C-1742-43B1-9289-999CC81A1C3C}" srcOrd="0" destOrd="0" presId="urn:microsoft.com/office/officeart/2005/8/layout/radial1"/>
    <dgm:cxn modelId="{463602E8-862B-49F9-AB29-C4B12282FEFF}" srcId="{EEA1CEFD-B2D8-4212-8958-46FBFE2EE5C2}" destId="{CF150506-9071-44F1-B366-6E4659E0AC88}" srcOrd="0" destOrd="0" parTransId="{2DC8E8A3-079B-4102-8B1A-194372CF6694}" sibTransId="{B1BA3ED3-784D-470F-88D2-C217195ADBF2}"/>
    <dgm:cxn modelId="{7F591651-05D7-478A-87E0-622A9165FFCB}" type="presOf" srcId="{069DB9EA-D983-4E05-982C-6B605166A151}" destId="{6DC21B0A-4597-4642-80FA-0114B2C547DC}" srcOrd="1" destOrd="0" presId="urn:microsoft.com/office/officeart/2005/8/layout/radial1"/>
    <dgm:cxn modelId="{B0CDDAC7-54FA-4B56-8D81-90D3AC7A3CF7}" type="presParOf" srcId="{B6CD7738-554E-484E-A0E3-FC5D38345D96}" destId="{7812FA9A-54A4-4084-84DF-3291017D157E}" srcOrd="0" destOrd="0" presId="urn:microsoft.com/office/officeart/2005/8/layout/radial1"/>
    <dgm:cxn modelId="{6556DCDE-BDE7-43C9-AB8E-0435956B2A53}" type="presParOf" srcId="{B6CD7738-554E-484E-A0E3-FC5D38345D96}" destId="{424F099C-1742-43B1-9289-999CC81A1C3C}" srcOrd="1" destOrd="0" presId="urn:microsoft.com/office/officeart/2005/8/layout/radial1"/>
    <dgm:cxn modelId="{2996EC0B-A78E-4488-8660-3271B7A857DD}" type="presParOf" srcId="{424F099C-1742-43B1-9289-999CC81A1C3C}" destId="{F0AE1D35-73BC-4516-BD74-3402928C1B49}" srcOrd="0" destOrd="0" presId="urn:microsoft.com/office/officeart/2005/8/layout/radial1"/>
    <dgm:cxn modelId="{23A6F63E-4936-4D05-B6CF-78A43B7D4337}" type="presParOf" srcId="{B6CD7738-554E-484E-A0E3-FC5D38345D96}" destId="{31234DFB-817E-492E-8BD3-3392AD070468}" srcOrd="2" destOrd="0" presId="urn:microsoft.com/office/officeart/2005/8/layout/radial1"/>
    <dgm:cxn modelId="{A652C246-A147-474A-B90F-3325BE9D19A1}" type="presParOf" srcId="{B6CD7738-554E-484E-A0E3-FC5D38345D96}" destId="{499E9526-5DD2-4119-8A4E-A97E0C3CB02B}" srcOrd="3" destOrd="0" presId="urn:microsoft.com/office/officeart/2005/8/layout/radial1"/>
    <dgm:cxn modelId="{6CD69D78-F44E-4799-925C-80AA5C1F6B00}" type="presParOf" srcId="{499E9526-5DD2-4119-8A4E-A97E0C3CB02B}" destId="{35719397-89F0-4EB6-9643-849A7F1416F3}" srcOrd="0" destOrd="0" presId="urn:microsoft.com/office/officeart/2005/8/layout/radial1"/>
    <dgm:cxn modelId="{7B7C2A63-C89C-492E-852A-3FE4540E83D0}" type="presParOf" srcId="{B6CD7738-554E-484E-A0E3-FC5D38345D96}" destId="{2F3563CE-5FE2-4EB2-A51C-C9D3FF98993A}" srcOrd="4" destOrd="0" presId="urn:microsoft.com/office/officeart/2005/8/layout/radial1"/>
    <dgm:cxn modelId="{3C023244-AD17-4FBC-9121-B362A2FB221E}" type="presParOf" srcId="{B6CD7738-554E-484E-A0E3-FC5D38345D96}" destId="{0479DF33-7625-4C95-B597-6394B7DBC97F}" srcOrd="5" destOrd="0" presId="urn:microsoft.com/office/officeart/2005/8/layout/radial1"/>
    <dgm:cxn modelId="{E24E4B75-4ECD-4F5E-BDD8-E4A16AB0155A}" type="presParOf" srcId="{0479DF33-7625-4C95-B597-6394B7DBC97F}" destId="{DB9037D2-3805-47A6-BEA0-3156F047F38F}" srcOrd="0" destOrd="0" presId="urn:microsoft.com/office/officeart/2005/8/layout/radial1"/>
    <dgm:cxn modelId="{91442E98-45C0-4C33-BD7E-A1BFEFFBE586}" type="presParOf" srcId="{B6CD7738-554E-484E-A0E3-FC5D38345D96}" destId="{7FB241E3-736F-44EB-BA74-9235F2E4DE11}" srcOrd="6" destOrd="0" presId="urn:microsoft.com/office/officeart/2005/8/layout/radial1"/>
    <dgm:cxn modelId="{CF9A3A53-D2CD-43EA-A252-271609824C6A}" type="presParOf" srcId="{B6CD7738-554E-484E-A0E3-FC5D38345D96}" destId="{77D2135B-75F2-4272-A8A2-E878FBF91A5D}" srcOrd="7" destOrd="0" presId="urn:microsoft.com/office/officeart/2005/8/layout/radial1"/>
    <dgm:cxn modelId="{A6498F7E-40BD-4AB8-8E33-CE802C4A2EDA}" type="presParOf" srcId="{77D2135B-75F2-4272-A8A2-E878FBF91A5D}" destId="{A27247A1-E07D-4849-A7DE-282459C58463}" srcOrd="0" destOrd="0" presId="urn:microsoft.com/office/officeart/2005/8/layout/radial1"/>
    <dgm:cxn modelId="{758BFE88-8734-438D-A0DE-B08DD3706410}" type="presParOf" srcId="{B6CD7738-554E-484E-A0E3-FC5D38345D96}" destId="{F0C669D9-69AC-457C-A50F-40A3A7DB2D9D}" srcOrd="8" destOrd="0" presId="urn:microsoft.com/office/officeart/2005/8/layout/radial1"/>
    <dgm:cxn modelId="{FC613E2D-4A5D-4D51-9E49-0CB32E818417}" type="presParOf" srcId="{B6CD7738-554E-484E-A0E3-FC5D38345D96}" destId="{FA185502-13E4-414C-921A-0BC316880D2A}" srcOrd="9" destOrd="0" presId="urn:microsoft.com/office/officeart/2005/8/layout/radial1"/>
    <dgm:cxn modelId="{9725D1D9-F002-4E88-85BD-29984FE663F3}" type="presParOf" srcId="{FA185502-13E4-414C-921A-0BC316880D2A}" destId="{9B61048B-FB93-4833-8F2D-10B4F60F19EA}" srcOrd="0" destOrd="0" presId="urn:microsoft.com/office/officeart/2005/8/layout/radial1"/>
    <dgm:cxn modelId="{858A0A30-FC7B-4F3F-AD81-34CD8CE176E8}" type="presParOf" srcId="{B6CD7738-554E-484E-A0E3-FC5D38345D96}" destId="{F3A08BAB-3E9D-4FED-B34E-ED424DFBDA0B}" srcOrd="10" destOrd="0" presId="urn:microsoft.com/office/officeart/2005/8/layout/radial1"/>
    <dgm:cxn modelId="{3FD96CB3-AE12-44C5-8DA4-EFECA20CD5BF}" type="presParOf" srcId="{B6CD7738-554E-484E-A0E3-FC5D38345D96}" destId="{317AB817-4B4B-4B5C-A0C2-CA605C2A05FA}" srcOrd="11" destOrd="0" presId="urn:microsoft.com/office/officeart/2005/8/layout/radial1"/>
    <dgm:cxn modelId="{933F3302-9123-49D3-9DF6-66D8682041E6}" type="presParOf" srcId="{317AB817-4B4B-4B5C-A0C2-CA605C2A05FA}" destId="{6DC21B0A-4597-4642-80FA-0114B2C547DC}" srcOrd="0" destOrd="0" presId="urn:microsoft.com/office/officeart/2005/8/layout/radial1"/>
    <dgm:cxn modelId="{7AF1D6B5-C1C3-475A-A077-0991E53C9567}" type="presParOf" srcId="{B6CD7738-554E-484E-A0E3-FC5D38345D96}" destId="{F3F67400-9F07-4256-95A3-3B5E37BB0D3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8EFFF-2181-460D-9BAA-6B2829753D2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CF1D3-6EB8-44F1-A436-2D40DF91E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685800"/>
            <a:ext cx="41148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318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CF1D3-6EB8-44F1-A436-2D40DF91E1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840568"/>
            <a:ext cx="9326880" cy="19600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5181600"/>
            <a:ext cx="768096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BAC-A24F-4BED-A92C-BACDAFDE91D3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22F0-B529-435D-95D4-B22DBC461D49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66186"/>
            <a:ext cx="2468880" cy="78020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66186"/>
            <a:ext cx="7223760" cy="78020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9162-DB49-4DFC-99B2-6F15655ACE8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B952-36B1-4CB2-9B49-D117E92FCA2C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875868"/>
            <a:ext cx="9326880" cy="181610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875619"/>
            <a:ext cx="9326880" cy="200024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4DB9-29BA-4676-B673-271BE0F6BD51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133600"/>
            <a:ext cx="4846320" cy="60346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133600"/>
            <a:ext cx="4846320" cy="60346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3478-0136-49B3-9069-02DB6A5CD1FF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46818"/>
            <a:ext cx="4848226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899834"/>
            <a:ext cx="4848226" cy="52683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2046818"/>
            <a:ext cx="4850130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899834"/>
            <a:ext cx="4850130" cy="52683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9AD-734D-4DC6-8D76-2C4630F5FF00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4064-3F11-4E7E-A286-7B0438830C53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D768-C841-476F-82D0-272CB40DE986}" type="datetime1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4066"/>
            <a:ext cx="3609976" cy="154940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64068"/>
            <a:ext cx="6134100" cy="780415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913468"/>
            <a:ext cx="3609976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120C-9C63-4A8D-BE60-049E54BFFDDD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400801"/>
            <a:ext cx="6583680" cy="7556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817034"/>
            <a:ext cx="6583680" cy="548640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7156452"/>
            <a:ext cx="658368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01E-7008-4A7A-BDC8-BDB1EC65DB1E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66184"/>
            <a:ext cx="9875520" cy="15240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33600"/>
            <a:ext cx="9875520" cy="6034618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475134"/>
            <a:ext cx="2560320" cy="486834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C53B-71EC-4AC1-9EBC-DE34A2DCBF6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475134"/>
            <a:ext cx="3474720" cy="486834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475134"/>
            <a:ext cx="2560320" cy="486834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13100" y="635001"/>
            <a:ext cx="9833767" cy="7785128"/>
            <a:chOff x="705083" y="878233"/>
            <a:chExt cx="11080580" cy="7313295"/>
          </a:xfrm>
        </p:grpSpPr>
        <p:grpSp>
          <p:nvGrpSpPr>
            <p:cNvPr id="3" name="Group 8"/>
            <p:cNvGrpSpPr/>
            <p:nvPr/>
          </p:nvGrpSpPr>
          <p:grpSpPr>
            <a:xfrm>
              <a:off x="705083" y="878233"/>
              <a:ext cx="11080580" cy="7313295"/>
              <a:chOff x="1008129" y="1011382"/>
              <a:chExt cx="6708852" cy="4407631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" name="Cloud 10"/>
              <p:cNvSpPr/>
              <p:nvPr/>
            </p:nvSpPr>
            <p:spPr>
              <a:xfrm>
                <a:off x="1008129" y="1011382"/>
                <a:ext cx="6708852" cy="4407631"/>
              </a:xfrm>
              <a:prstGeom prst="frame">
                <a:avLst>
                  <a:gd name="adj1" fmla="val 8359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Rounded Rectangle 11"/>
              <p:cNvSpPr/>
              <p:nvPr/>
            </p:nvSpPr>
            <p:spPr>
              <a:xfrm>
                <a:off x="1800993" y="2510268"/>
                <a:ext cx="5153889" cy="2141938"/>
              </a:xfrm>
              <a:prstGeom prst="frame">
                <a:avLst>
                  <a:gd name="adj1" fmla="val 8395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56425" indent="-656425" algn="just">
                  <a:defRPr/>
                </a:pPr>
                <a:r>
                  <a:rPr lang="en-US" sz="4000" dirty="0" smtClean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	</a:t>
                </a:r>
                <a:r>
                  <a:rPr lang="bn-BD" sz="4000" dirty="0" smtClean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সম্মানিত</a:t>
                </a:r>
                <a:r>
                  <a:rPr lang="en-US" sz="4000" dirty="0" smtClean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4000" dirty="0" smtClean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মডেল </a:t>
                </a:r>
                <a:r>
                  <a:rPr lang="bn-BD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কন্টেন্ট ব্যবহারকারী/ </a:t>
                </a:r>
                <a:r>
                  <a:rPr lang="bn-BD" sz="4000" dirty="0" smtClean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শিক্ষকবৃন্দ</a:t>
                </a:r>
                <a:r>
                  <a:rPr lang="en-US" sz="4000" dirty="0" smtClean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4000" dirty="0" smtClean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এই </a:t>
                </a:r>
                <a:r>
                  <a:rPr lang="bn-BD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কন্টেন্টটি পাঠদানের পূর্বে স্লাইড নোটের নির্দেশনাগুলো পড়ে নিলে ভালো হবে</a:t>
                </a:r>
                <a:r>
                  <a:rPr lang="en-US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। </a:t>
                </a:r>
                <a:r>
                  <a:rPr lang="en-US" sz="4000" dirty="0" err="1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প্রয়োজনে</a:t>
                </a:r>
                <a:r>
                  <a:rPr lang="en-US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শিক্ষকরা</a:t>
                </a:r>
                <a:r>
                  <a:rPr lang="en-US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নিজস্ব</a:t>
                </a:r>
                <a:r>
                  <a:rPr lang="en-US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কৌশল</a:t>
                </a:r>
                <a:r>
                  <a:rPr lang="en-US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</a:t>
                </a:r>
                <a:r>
                  <a:rPr lang="en-US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lang="en-US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পারবেন</a:t>
                </a:r>
                <a:r>
                  <a:rPr lang="en-US" sz="4000" dirty="0">
                    <a:ln w="1905"/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lang="bn-BD" sz="4000" dirty="0">
                  <a:ln w="1905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46644" y="1681353"/>
              <a:ext cx="7625078" cy="1487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5028" tIns="52514" rIns="105028" bIns="52514">
              <a:spAutoFit/>
            </a:bodyPr>
            <a:lstStyle/>
            <a:p>
              <a:pPr marL="656425" indent="-656425" algn="ctr"/>
              <a:r>
                <a:rPr lang="en-US" sz="4800" dirty="0">
                  <a:solidFill>
                    <a:srgbClr val="FFFF99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	</a:t>
              </a:r>
              <a:r>
                <a:rPr lang="bn-BD" sz="4800" dirty="0">
                  <a:solidFill>
                    <a:srgbClr val="FFFF99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এই স্লাইডটি শিক্ষকবৃন্দ তথা</a:t>
              </a:r>
              <a:r>
                <a:rPr lang="en-US" sz="4800" dirty="0">
                  <a:solidFill>
                    <a:srgbClr val="FFFF99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 </a:t>
              </a:r>
              <a:r>
                <a:rPr lang="bn-BD" sz="4800" dirty="0">
                  <a:solidFill>
                    <a:srgbClr val="FFFF99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কন্টেন্ট ব্যবহারকারীর জন্য</a:t>
              </a:r>
              <a:r>
                <a:rPr lang="en-US" sz="4800" dirty="0">
                  <a:solidFill>
                    <a:srgbClr val="FFFF99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।</a:t>
              </a:r>
              <a:endParaRPr lang="bn-BD" sz="4800" dirty="0">
                <a:solidFill>
                  <a:srgbClr val="FFFF99"/>
                </a:solidFill>
                <a:latin typeface="NikoshBAN" pitchFamily="2" charset="0"/>
                <a:cs typeface="NikoshBAN" pitchFamily="2" charset="0"/>
                <a:sym typeface="Wingdings" pitchFamily="2" charset="2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609600"/>
            <a:ext cx="5595342" cy="792479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6553200" y="609600"/>
            <a:ext cx="3810000" cy="79248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১৯88-1989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381000"/>
          <a:ext cx="9601200" cy="838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934200" y="381000"/>
            <a:ext cx="3657600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457200"/>
            <a:ext cx="10134600" cy="8153400"/>
            <a:chOff x="0" y="0"/>
            <a:chExt cx="10972800" cy="9144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972800" cy="9144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4949" tIns="57475" rIns="114949" bIns="57475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Chart 9"/>
            <p:cNvGraphicFramePr/>
            <p:nvPr/>
          </p:nvGraphicFramePr>
          <p:xfrm>
            <a:off x="304799" y="341832"/>
            <a:ext cx="10502995" cy="8569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2000" y="251460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95400" y="990600"/>
            <a:ext cx="8562220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প্রসংগে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হয়ঃ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23BE80-F2FA-40DE-95BE-4EDDE888D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B23BE80-F2FA-40DE-95BE-4EDDE888D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9AEC70-8F8E-442E-B1B1-5FD03B744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D9AEC70-8F8E-442E-B1B1-5FD03B744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AE9FEC-13DF-4AA3-B677-7D6CD879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1AE9FEC-13DF-4AA3-B677-7D6CD879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9991A2-C1BA-4894-87A5-6A036580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B39991A2-C1BA-4894-87A5-6A0365809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CBE519-5420-4240-A1DE-E02A6305C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0CBE519-5420-4240-A1DE-E02A6305C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F7FEC6-98A3-4C60-B078-81CA929C8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F7FEC6-98A3-4C60-B078-81CA929C8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0F7743-52B7-4061-8CFC-2FC39A5B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F0F7743-52B7-4061-8CFC-2FC39A5BE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431F0E-82F8-490F-902A-AFB3BB1B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62431F0E-82F8-490F-902A-AFB3BB1B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193400-1A0A-41FE-B2BC-705046DCA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9193400-1A0A-41FE-B2BC-705046DCA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2" y="6858000"/>
            <a:ext cx="10058398" cy="19409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নির্ধারণে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অববাহিকা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হাওড়-বাওড়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4800"/>
            <a:ext cx="4952999" cy="3276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52" y="304800"/>
            <a:ext cx="4849448" cy="3276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505200"/>
            <a:ext cx="4952998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52" y="3505201"/>
            <a:ext cx="4952999" cy="33684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381000"/>
          <a:ext cx="9906000" cy="838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812FA9A-54A4-4084-84DF-3291017D1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424F099C-1742-43B1-9289-999CC81A1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1234DFB-817E-492E-8BD3-3392AD07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99E9526-5DD2-4119-8A4E-A97E0C3CB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F3563CE-5FE2-4EB2-A51C-C9D3FF989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479DF33-7625-4C95-B597-6394B7DBC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7FB241E3-736F-44EB-BA74-9235F2E4D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7D2135B-75F2-4272-A8A2-E878FBF91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0C669D9-69AC-457C-A50F-40A3A7DB2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185502-13E4-414C-921A-0BC31688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FA185502-13E4-414C-921A-0BC31688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A185502-13E4-414C-921A-0BC31688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FA185502-13E4-414C-921A-0BC316880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08BAB-3E9D-4FED-B34E-ED424DFB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3A08BAB-3E9D-4FED-B34E-ED424DFB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3A08BAB-3E9D-4FED-B34E-ED424DFB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3A08BAB-3E9D-4FED-B34E-ED424DFBD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7AB817-4B4B-4B5C-A0C2-CA605C2A0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17AB817-4B4B-4B5C-A0C2-CA605C2A0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317AB817-4B4B-4B5C-A0C2-CA605C2A0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17AB817-4B4B-4B5C-A0C2-CA605C2A0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67400-9F07-4256-95A3-3B5E37BB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F3F67400-9F07-4256-95A3-3B5E37BB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F3F67400-9F07-4256-95A3-3B5E37BB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F3F67400-9F07-4256-95A3-3B5E37BB0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6599" y="533400"/>
            <a:ext cx="4419601" cy="10668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" y="6248400"/>
            <a:ext cx="987552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99" y="1668379"/>
            <a:ext cx="6350000" cy="44276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4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533400"/>
            <a:ext cx="3657600" cy="12043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52926"/>
            <a:ext cx="10363200" cy="8458200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3225265" cy="10668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4735" y="4267646"/>
            <a:ext cx="9875520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04800" y="304800"/>
            <a:ext cx="10363200" cy="8534400"/>
            <a:chOff x="0" y="0"/>
            <a:chExt cx="12893675" cy="9143999"/>
          </a:xfrm>
        </p:grpSpPr>
        <p:pic>
          <p:nvPicPr>
            <p:cNvPr id="4" name="Picture 3" descr="8940101553_54e03504c4_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893675" cy="914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14434" y="2286000"/>
              <a:ext cx="10264807" cy="120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12" dirty="0">
                  <a:latin typeface="NikoshBAN" pitchFamily="2" charset="0"/>
                  <a:cs typeface="NikoshBAN" pitchFamily="2" charset="0"/>
                </a:rPr>
                <a:t>ধন্যবাদ...</a:t>
              </a:r>
              <a:r>
                <a:rPr lang="en-US" sz="6712" dirty="0" err="1">
                  <a:latin typeface="NikoshBAN" pitchFamily="2" charset="0"/>
                  <a:cs typeface="NikoshBAN" pitchFamily="2" charset="0"/>
                </a:rPr>
                <a:t>ভালো</a:t>
              </a:r>
              <a:r>
                <a:rPr lang="en-US" sz="6712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712" dirty="0" err="1">
                  <a:latin typeface="NikoshBAN" pitchFamily="2" charset="0"/>
                  <a:cs typeface="NikoshBAN" pitchFamily="2" charset="0"/>
                </a:rPr>
                <a:t>থেকো</a:t>
              </a:r>
              <a:r>
                <a:rPr lang="en-US" sz="6712" dirty="0">
                  <a:latin typeface="NikoshBAN" pitchFamily="2" charset="0"/>
                  <a:cs typeface="NikoshBAN" pitchFamily="2" charset="0"/>
                </a:rPr>
                <a:t> সবাই..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1" y="2596613"/>
            <a:ext cx="3108960" cy="74729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028" tIns="52514" rIns="105028" bIns="52514">
            <a:spAutoFit/>
          </a:bodyPr>
          <a:lstStyle/>
          <a:p>
            <a:pPr algn="ctr">
              <a:defRPr/>
            </a:pP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400301" y="609600"/>
            <a:ext cx="6257926" cy="10668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381000" y="3810000"/>
            <a:ext cx="5410200" cy="39624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মণিরামপুর, যশোর।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2000" dirty="0" smtClean="0">
                <a:cs typeface="NikoshBAN" pitchFamily="2" charset="0"/>
                <a:hlinkClick r:id="rId3"/>
              </a:rPr>
              <a:t>96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2400" dirty="0" smtClean="0">
                <a:latin typeface="+mj-lt"/>
                <a:cs typeface="NikoshBAN" pitchFamily="2" charset="0"/>
              </a:rPr>
              <a:t>01713923056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5791200" y="3733800"/>
            <a:ext cx="4724399" cy="40386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37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পাঠ-৭: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০৫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7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596613"/>
            <a:ext cx="3291841" cy="74729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028" tIns="52514" rIns="105028" bIns="52514">
            <a:spAutoFit/>
          </a:bodyPr>
          <a:lstStyle/>
          <a:p>
            <a:pPr algn="ctr">
              <a:defRPr/>
            </a:pP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67200" y="1752600"/>
            <a:ext cx="2514600" cy="264138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28" tIns="52514" rIns="105028" bIns="525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tock-footage--seasons-animated-background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75469" y="508000"/>
            <a:ext cx="10181829" cy="8178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35130" y="1371600"/>
            <a:ext cx="3561905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</a:br>
            <a:r>
              <a:rPr lang="en-US" sz="4800" i="1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i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i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4800" i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800" i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947478" cy="3657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4947478" cy="365759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2334"/>
            <a:ext cx="4947478" cy="364066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22333"/>
            <a:ext cx="4947478" cy="364066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675465"/>
            <a:ext cx="4947478" cy="3810000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75465"/>
            <a:ext cx="4947478" cy="3810000"/>
          </a:xfrm>
          <a:prstGeom prst="rect">
            <a:avLst/>
          </a:prstGeom>
          <a:ln w="76200">
            <a:solidFill>
              <a:srgbClr val="FFFF99"/>
            </a:solidFill>
          </a:ln>
        </p:spPr>
      </p:pic>
    </p:spTree>
    <p:extLst>
      <p:ext uri="{BB962C8B-B14F-4D97-AF65-F5344CB8AC3E}">
        <p14:creationId xmlns:p14="http://schemas.microsoft.com/office/powerpoint/2010/main" val="138281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533400"/>
            <a:ext cx="9982200" cy="8077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267200"/>
            <a:ext cx="9144000" cy="1143000"/>
          </a:xfrm>
          <a:solidFill>
            <a:srgbClr val="92D050"/>
          </a:solidFill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পরিবেশ অঞ্চল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50534"/>
            <a:ext cx="7254310" cy="973666"/>
          </a:xfrm>
          <a:prstGeom prst="cloudCallout">
            <a:avLst>
              <a:gd name="adj1" fmla="val -8981"/>
              <a:gd name="adj2" fmla="val 10277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3733800"/>
            <a:ext cx="9875520" cy="426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পরিবেশ অঞ্চল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 পরিবেশ অঞ্চলগুলো চিহ্নিত করতে পারবে।</a:t>
            </a:r>
          </a:p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 পরিবেশ অঞ্চল গঠনে বিবেচ্য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81519">
            <a:off x="6316556" y="1274725"/>
            <a:ext cx="4431347" cy="919401"/>
          </a:xfrm>
          <a:prstGeom prst="roundRect">
            <a:avLst/>
          </a:prstGeom>
          <a:effectLst>
            <a:softEdge rad="127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8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clipart-RcGyE4E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514600"/>
            <a:ext cx="2224680" cy="2209799"/>
          </a:xfrm>
          <a:prstGeom prst="rect">
            <a:avLst/>
          </a:prstGeom>
        </p:spPr>
      </p:pic>
      <p:pic>
        <p:nvPicPr>
          <p:cNvPr id="3" name="Picture 2" descr="rain-clipart-RcGyE4Ep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762001"/>
            <a:ext cx="2106673" cy="2438400"/>
          </a:xfrm>
          <a:prstGeom prst="rect">
            <a:avLst/>
          </a:prstGeom>
        </p:spPr>
      </p:pic>
      <p:pic>
        <p:nvPicPr>
          <p:cNvPr id="5" name="Picture 4" descr="Bangladesh_divisions_bla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57200"/>
            <a:ext cx="6083966" cy="8301571"/>
          </a:xfrm>
          <a:prstGeom prst="rect">
            <a:avLst/>
          </a:prstGeom>
        </p:spPr>
      </p:pic>
      <p:pic>
        <p:nvPicPr>
          <p:cNvPr id="6" name="Picture 5" descr="R_sm_2413619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733800"/>
            <a:ext cx="216131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olu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5105400"/>
            <a:ext cx="2213663" cy="150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457200" y="609600"/>
            <a:ext cx="2514600" cy="1524000"/>
          </a:xfrm>
          <a:prstGeom prst="wedgeRoundRectCallout">
            <a:avLst>
              <a:gd name="adj1" fmla="val 75818"/>
              <a:gd name="adj2" fmla="val 2460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391400" y="685800"/>
            <a:ext cx="2514600" cy="1524000"/>
          </a:xfrm>
          <a:prstGeom prst="wedgeRoundRectCallout">
            <a:avLst>
              <a:gd name="adj1" fmla="val -39971"/>
              <a:gd name="adj2" fmla="val 8776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5800" y="3505200"/>
            <a:ext cx="2514600" cy="1524000"/>
          </a:xfrm>
          <a:prstGeom prst="wedgeRoundRectCallout">
            <a:avLst>
              <a:gd name="adj1" fmla="val 81560"/>
              <a:gd name="adj2" fmla="val -53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229600" y="3581400"/>
            <a:ext cx="2286000" cy="1524000"/>
          </a:xfrm>
          <a:prstGeom prst="wedgeRoundRectCallout">
            <a:avLst>
              <a:gd name="adj1" fmla="val -48584"/>
              <a:gd name="adj2" fmla="val 8144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606177"/>
            <a:ext cx="33528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7772400"/>
            <a:ext cx="6324600" cy="7831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425333"/>
            <a:ext cx="5988514" cy="8168334"/>
            <a:chOff x="2415943" y="457201"/>
            <a:chExt cx="5988514" cy="8168334"/>
          </a:xfrm>
        </p:grpSpPr>
        <p:pic>
          <p:nvPicPr>
            <p:cNvPr id="2" name="Picture 1" descr="full Blank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5943" y="457201"/>
              <a:ext cx="5988514" cy="816833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3648114">
              <a:off x="2803761" y="1502223"/>
              <a:ext cx="1066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দিনাজপুর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32361" y="3178622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রাজশাহী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5334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যশোর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1800" y="2667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শ্রীমঙ্গল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0" y="762000"/>
            <a:ext cx="449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রাজশাহীতে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752600"/>
            <a:ext cx="44958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দিনাজপুরে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লিচুর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667000"/>
            <a:ext cx="44196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শ্রীমঙ্গলে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267200"/>
            <a:ext cx="4495800" cy="646331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যশোরে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খেজুরের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181600"/>
            <a:ext cx="3886200" cy="33370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৩০টি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200" y="457200"/>
            <a:ext cx="4724400" cy="13716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120" y="5943600"/>
            <a:ext cx="9814560" cy="2514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টুকরো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6019800" cy="41148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339</Words>
  <Application>Microsoft Office PowerPoint</Application>
  <PresentationFormat>Custom</PresentationFormat>
  <Paragraphs>92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পরিচিতি</vt:lpstr>
      <vt:lpstr>স্বাগতম সবাই কেমন আছো?</vt:lpstr>
      <vt:lpstr>PowerPoint Presentation</vt:lpstr>
      <vt:lpstr>কৃষি পরিবেশ অঞ্চল</vt:lpstr>
      <vt:lpstr>এই পাঠ শেষে শিক্ষার্থীরা….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UTPAL</cp:lastModifiedBy>
  <cp:revision>130</cp:revision>
  <dcterms:created xsi:type="dcterms:W3CDTF">2006-08-16T00:00:00Z</dcterms:created>
  <dcterms:modified xsi:type="dcterms:W3CDTF">2016-08-06T10:07:40Z</dcterms:modified>
</cp:coreProperties>
</file>